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38"/>
  </p:notesMasterIdLst>
  <p:handoutMasterIdLst>
    <p:handoutMasterId r:id="rId39"/>
  </p:handoutMasterIdLst>
  <p:sldIdLst>
    <p:sldId id="256" r:id="rId2"/>
    <p:sldId id="303" r:id="rId3"/>
    <p:sldId id="260" r:id="rId4"/>
    <p:sldId id="281" r:id="rId5"/>
    <p:sldId id="289" r:id="rId6"/>
    <p:sldId id="291" r:id="rId7"/>
    <p:sldId id="290" r:id="rId8"/>
    <p:sldId id="292" r:id="rId9"/>
    <p:sldId id="293" r:id="rId10"/>
    <p:sldId id="294" r:id="rId11"/>
    <p:sldId id="296" r:id="rId12"/>
    <p:sldId id="295" r:id="rId13"/>
    <p:sldId id="282" r:id="rId14"/>
    <p:sldId id="283" r:id="rId15"/>
    <p:sldId id="284" r:id="rId16"/>
    <p:sldId id="285" r:id="rId17"/>
    <p:sldId id="286" r:id="rId18"/>
    <p:sldId id="287" r:id="rId19"/>
    <p:sldId id="268" r:id="rId20"/>
    <p:sldId id="299" r:id="rId21"/>
    <p:sldId id="288" r:id="rId22"/>
    <p:sldId id="297" r:id="rId23"/>
    <p:sldId id="300" r:id="rId24"/>
    <p:sldId id="298" r:id="rId25"/>
    <p:sldId id="301" r:id="rId26"/>
    <p:sldId id="271" r:id="rId27"/>
    <p:sldId id="272" r:id="rId28"/>
    <p:sldId id="278" r:id="rId29"/>
    <p:sldId id="269" r:id="rId30"/>
    <p:sldId id="270" r:id="rId31"/>
    <p:sldId id="302" r:id="rId32"/>
    <p:sldId id="273" r:id="rId33"/>
    <p:sldId id="274" r:id="rId34"/>
    <p:sldId id="276" r:id="rId35"/>
    <p:sldId id="266" r:id="rId36"/>
    <p:sldId id="2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C6"/>
    <a:srgbClr val="004A7C"/>
    <a:srgbClr val="0063A6"/>
    <a:srgbClr val="0399FF"/>
    <a:srgbClr val="1FA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4D0CD-19EA-48B0-9E18-12C58EE988AD}" type="doc">
      <dgm:prSet loTypeId="urn:microsoft.com/office/officeart/2005/8/layout/hChevron3" loCatId="process" qsTypeId="urn:microsoft.com/office/officeart/2005/8/quickstyle/3d2" qsCatId="3D" csTypeId="urn:microsoft.com/office/officeart/2005/8/colors/colorful5" csCatId="colorful" phldr="1"/>
      <dgm:spPr/>
    </dgm:pt>
    <dgm:pt modelId="{5D25D282-6EC2-4A1C-9AAA-1819648E3CFF}">
      <dgm:prSet phldrT="[Text]"/>
      <dgm:spPr/>
      <dgm:t>
        <a:bodyPr/>
        <a:lstStyle/>
        <a:p>
          <a:r>
            <a:rPr lang="en-SG" dirty="0"/>
            <a:t>THROUGH</a:t>
          </a:r>
        </a:p>
      </dgm:t>
    </dgm:pt>
    <dgm:pt modelId="{AE03C0BF-7D58-4AE0-9C42-35A20716F760}" type="parTrans" cxnId="{AD872EB2-9194-48D3-9D03-95C6DC2C14DD}">
      <dgm:prSet/>
      <dgm:spPr/>
      <dgm:t>
        <a:bodyPr/>
        <a:lstStyle/>
        <a:p>
          <a:endParaRPr lang="en-SG"/>
        </a:p>
      </dgm:t>
    </dgm:pt>
    <dgm:pt modelId="{4B705D0B-9DE0-401A-9986-F71B6F63774D}" type="sibTrans" cxnId="{AD872EB2-9194-48D3-9D03-95C6DC2C14DD}">
      <dgm:prSet/>
      <dgm:spPr/>
      <dgm:t>
        <a:bodyPr/>
        <a:lstStyle/>
        <a:p>
          <a:endParaRPr lang="en-SG"/>
        </a:p>
      </dgm:t>
    </dgm:pt>
    <dgm:pt modelId="{8AD5C068-AD94-4073-8479-586918A484C5}">
      <dgm:prSet phldrT="[Text]"/>
      <dgm:spPr/>
      <dgm:t>
        <a:bodyPr/>
        <a:lstStyle/>
        <a:p>
          <a:r>
            <a:rPr lang="en-SG" dirty="0"/>
            <a:t>WITH</a:t>
          </a:r>
        </a:p>
      </dgm:t>
    </dgm:pt>
    <dgm:pt modelId="{EBBDDD5C-B55E-4467-8091-44FC3C0B60D6}" type="parTrans" cxnId="{DEA3C61E-07CF-4C42-A0ED-C23FAC03D8B6}">
      <dgm:prSet/>
      <dgm:spPr/>
      <dgm:t>
        <a:bodyPr/>
        <a:lstStyle/>
        <a:p>
          <a:endParaRPr lang="en-SG"/>
        </a:p>
      </dgm:t>
    </dgm:pt>
    <dgm:pt modelId="{F31F4880-A4FD-4D46-BF15-FA119190C71E}" type="sibTrans" cxnId="{DEA3C61E-07CF-4C42-A0ED-C23FAC03D8B6}">
      <dgm:prSet/>
      <dgm:spPr/>
      <dgm:t>
        <a:bodyPr/>
        <a:lstStyle/>
        <a:p>
          <a:endParaRPr lang="en-SG"/>
        </a:p>
      </dgm:t>
    </dgm:pt>
    <dgm:pt modelId="{9D3E3313-F2A8-4C87-AC8C-99CC5415CFF5}">
      <dgm:prSet phldrT="[Text]"/>
      <dgm:spPr/>
      <dgm:t>
        <a:bodyPr/>
        <a:lstStyle/>
        <a:p>
          <a:r>
            <a:rPr lang="en-SG" dirty="0"/>
            <a:t>IN</a:t>
          </a:r>
        </a:p>
      </dgm:t>
    </dgm:pt>
    <dgm:pt modelId="{DEAD8C8D-BC2A-4500-905E-B5749CE9C0A3}" type="parTrans" cxnId="{4C135DEB-D073-4CDD-A254-AEC3D79808CE}">
      <dgm:prSet/>
      <dgm:spPr/>
      <dgm:t>
        <a:bodyPr/>
        <a:lstStyle/>
        <a:p>
          <a:endParaRPr lang="en-SG"/>
        </a:p>
      </dgm:t>
    </dgm:pt>
    <dgm:pt modelId="{2848958A-93FA-4F8B-A8D4-DFC8F90AFF74}" type="sibTrans" cxnId="{4C135DEB-D073-4CDD-A254-AEC3D79808CE}">
      <dgm:prSet/>
      <dgm:spPr/>
      <dgm:t>
        <a:bodyPr/>
        <a:lstStyle/>
        <a:p>
          <a:endParaRPr lang="en-SG"/>
        </a:p>
      </dgm:t>
    </dgm:pt>
    <dgm:pt modelId="{D98171CA-DD08-4731-9643-0B060DAB9642}">
      <dgm:prSet phldrT="[Text]"/>
      <dgm:spPr/>
      <dgm:t>
        <a:bodyPr/>
        <a:lstStyle/>
        <a:p>
          <a:r>
            <a:rPr lang="en-SG" dirty="0"/>
            <a:t>FOR</a:t>
          </a:r>
        </a:p>
      </dgm:t>
    </dgm:pt>
    <dgm:pt modelId="{55ECE576-5808-42E5-AA71-723F26D1FFB3}" type="parTrans" cxnId="{2694620D-0451-440A-B0B2-AAF32CD702DE}">
      <dgm:prSet/>
      <dgm:spPr/>
      <dgm:t>
        <a:bodyPr/>
        <a:lstStyle/>
        <a:p>
          <a:endParaRPr lang="en-SG"/>
        </a:p>
      </dgm:t>
    </dgm:pt>
    <dgm:pt modelId="{32DC7740-46A7-40FB-9377-FD637A026750}" type="sibTrans" cxnId="{2694620D-0451-440A-B0B2-AAF32CD702DE}">
      <dgm:prSet/>
      <dgm:spPr/>
      <dgm:t>
        <a:bodyPr/>
        <a:lstStyle/>
        <a:p>
          <a:endParaRPr lang="en-SG"/>
        </a:p>
      </dgm:t>
    </dgm:pt>
    <dgm:pt modelId="{F35FBD99-B79D-4162-BF7F-93557ACDCA31}" type="pres">
      <dgm:prSet presAssocID="{F0F4D0CD-19EA-48B0-9E18-12C58EE988AD}" presName="Name0" presStyleCnt="0">
        <dgm:presLayoutVars>
          <dgm:dir/>
          <dgm:resizeHandles val="exact"/>
        </dgm:presLayoutVars>
      </dgm:prSet>
      <dgm:spPr/>
    </dgm:pt>
    <dgm:pt modelId="{D8FEDB35-6426-4856-B76F-748915175039}" type="pres">
      <dgm:prSet presAssocID="{5D25D282-6EC2-4A1C-9AAA-1819648E3CFF}" presName="parTxOnly" presStyleLbl="node1" presStyleIdx="0" presStyleCnt="4">
        <dgm:presLayoutVars>
          <dgm:bulletEnabled val="1"/>
        </dgm:presLayoutVars>
      </dgm:prSet>
      <dgm:spPr/>
    </dgm:pt>
    <dgm:pt modelId="{C804797F-8C1D-4516-89C2-BC28E976A3CD}" type="pres">
      <dgm:prSet presAssocID="{4B705D0B-9DE0-401A-9986-F71B6F63774D}" presName="parSpace" presStyleCnt="0"/>
      <dgm:spPr/>
    </dgm:pt>
    <dgm:pt modelId="{3C305EBC-D419-4CF4-9102-46333A98E4F0}" type="pres">
      <dgm:prSet presAssocID="{8AD5C068-AD94-4073-8479-586918A484C5}" presName="parTxOnly" presStyleLbl="node1" presStyleIdx="1" presStyleCnt="4">
        <dgm:presLayoutVars>
          <dgm:bulletEnabled val="1"/>
        </dgm:presLayoutVars>
      </dgm:prSet>
      <dgm:spPr/>
    </dgm:pt>
    <dgm:pt modelId="{8AABEB97-B4BE-47FC-9E0B-8BAF96D151C6}" type="pres">
      <dgm:prSet presAssocID="{F31F4880-A4FD-4D46-BF15-FA119190C71E}" presName="parSpace" presStyleCnt="0"/>
      <dgm:spPr/>
    </dgm:pt>
    <dgm:pt modelId="{D9590E71-5D83-4D41-AA23-09115243ED3D}" type="pres">
      <dgm:prSet presAssocID="{9D3E3313-F2A8-4C87-AC8C-99CC5415CFF5}" presName="parTxOnly" presStyleLbl="node1" presStyleIdx="2" presStyleCnt="4">
        <dgm:presLayoutVars>
          <dgm:bulletEnabled val="1"/>
        </dgm:presLayoutVars>
      </dgm:prSet>
      <dgm:spPr/>
    </dgm:pt>
    <dgm:pt modelId="{5C2B4F04-2F59-4438-8639-727F19103673}" type="pres">
      <dgm:prSet presAssocID="{2848958A-93FA-4F8B-A8D4-DFC8F90AFF74}" presName="parSpace" presStyleCnt="0"/>
      <dgm:spPr/>
    </dgm:pt>
    <dgm:pt modelId="{7FE9E600-24CD-4609-AEF3-22A9DBB8382F}" type="pres">
      <dgm:prSet presAssocID="{D98171CA-DD08-4731-9643-0B060DAB9642}" presName="parTxOnly" presStyleLbl="node1" presStyleIdx="3" presStyleCnt="4">
        <dgm:presLayoutVars>
          <dgm:bulletEnabled val="1"/>
        </dgm:presLayoutVars>
      </dgm:prSet>
      <dgm:spPr/>
    </dgm:pt>
  </dgm:ptLst>
  <dgm:cxnLst>
    <dgm:cxn modelId="{2694620D-0451-440A-B0B2-AAF32CD702DE}" srcId="{F0F4D0CD-19EA-48B0-9E18-12C58EE988AD}" destId="{D98171CA-DD08-4731-9643-0B060DAB9642}" srcOrd="3" destOrd="0" parTransId="{55ECE576-5808-42E5-AA71-723F26D1FFB3}" sibTransId="{32DC7740-46A7-40FB-9377-FD637A026750}"/>
    <dgm:cxn modelId="{DEA3C61E-07CF-4C42-A0ED-C23FAC03D8B6}" srcId="{F0F4D0CD-19EA-48B0-9E18-12C58EE988AD}" destId="{8AD5C068-AD94-4073-8479-586918A484C5}" srcOrd="1" destOrd="0" parTransId="{EBBDDD5C-B55E-4467-8091-44FC3C0B60D6}" sibTransId="{F31F4880-A4FD-4D46-BF15-FA119190C71E}"/>
    <dgm:cxn modelId="{222A3E30-2F1F-47A5-92D0-AD386BB55342}" type="presOf" srcId="{8AD5C068-AD94-4073-8479-586918A484C5}" destId="{3C305EBC-D419-4CF4-9102-46333A98E4F0}" srcOrd="0" destOrd="0" presId="urn:microsoft.com/office/officeart/2005/8/layout/hChevron3"/>
    <dgm:cxn modelId="{5F4587A7-6D97-4349-A079-A99E86A952F3}" type="presOf" srcId="{5D25D282-6EC2-4A1C-9AAA-1819648E3CFF}" destId="{D8FEDB35-6426-4856-B76F-748915175039}" srcOrd="0" destOrd="0" presId="urn:microsoft.com/office/officeart/2005/8/layout/hChevron3"/>
    <dgm:cxn modelId="{34720DAC-9B4B-4E68-9302-80481385CB04}" type="presOf" srcId="{D98171CA-DD08-4731-9643-0B060DAB9642}" destId="{7FE9E600-24CD-4609-AEF3-22A9DBB8382F}" srcOrd="0" destOrd="0" presId="urn:microsoft.com/office/officeart/2005/8/layout/hChevron3"/>
    <dgm:cxn modelId="{AD872EB2-9194-48D3-9D03-95C6DC2C14DD}" srcId="{F0F4D0CD-19EA-48B0-9E18-12C58EE988AD}" destId="{5D25D282-6EC2-4A1C-9AAA-1819648E3CFF}" srcOrd="0" destOrd="0" parTransId="{AE03C0BF-7D58-4AE0-9C42-35A20716F760}" sibTransId="{4B705D0B-9DE0-401A-9986-F71B6F63774D}"/>
    <dgm:cxn modelId="{F10BA7BA-A056-4B41-911F-69258FD9C604}" type="presOf" srcId="{F0F4D0CD-19EA-48B0-9E18-12C58EE988AD}" destId="{F35FBD99-B79D-4162-BF7F-93557ACDCA31}" srcOrd="0" destOrd="0" presId="urn:microsoft.com/office/officeart/2005/8/layout/hChevron3"/>
    <dgm:cxn modelId="{D68823C1-7BDC-4074-B636-6043D6479E04}" type="presOf" srcId="{9D3E3313-F2A8-4C87-AC8C-99CC5415CFF5}" destId="{D9590E71-5D83-4D41-AA23-09115243ED3D}" srcOrd="0" destOrd="0" presId="urn:microsoft.com/office/officeart/2005/8/layout/hChevron3"/>
    <dgm:cxn modelId="{4C135DEB-D073-4CDD-A254-AEC3D79808CE}" srcId="{F0F4D0CD-19EA-48B0-9E18-12C58EE988AD}" destId="{9D3E3313-F2A8-4C87-AC8C-99CC5415CFF5}" srcOrd="2" destOrd="0" parTransId="{DEAD8C8D-BC2A-4500-905E-B5749CE9C0A3}" sibTransId="{2848958A-93FA-4F8B-A8D4-DFC8F90AFF74}"/>
    <dgm:cxn modelId="{D38528E6-5CC4-487F-BE39-64E61BE32BB9}" type="presParOf" srcId="{F35FBD99-B79D-4162-BF7F-93557ACDCA31}" destId="{D8FEDB35-6426-4856-B76F-748915175039}" srcOrd="0" destOrd="0" presId="urn:microsoft.com/office/officeart/2005/8/layout/hChevron3"/>
    <dgm:cxn modelId="{D1F28FDE-C66A-4939-A1F1-AF5BC84804DF}" type="presParOf" srcId="{F35FBD99-B79D-4162-BF7F-93557ACDCA31}" destId="{C804797F-8C1D-4516-89C2-BC28E976A3CD}" srcOrd="1" destOrd="0" presId="urn:microsoft.com/office/officeart/2005/8/layout/hChevron3"/>
    <dgm:cxn modelId="{8AA63C1B-965B-4D5C-B79B-F2D824CA6E60}" type="presParOf" srcId="{F35FBD99-B79D-4162-BF7F-93557ACDCA31}" destId="{3C305EBC-D419-4CF4-9102-46333A98E4F0}" srcOrd="2" destOrd="0" presId="urn:microsoft.com/office/officeart/2005/8/layout/hChevron3"/>
    <dgm:cxn modelId="{B8541793-05DE-4A09-856C-53BBE7979FEC}" type="presParOf" srcId="{F35FBD99-B79D-4162-BF7F-93557ACDCA31}" destId="{8AABEB97-B4BE-47FC-9E0B-8BAF96D151C6}" srcOrd="3" destOrd="0" presId="urn:microsoft.com/office/officeart/2005/8/layout/hChevron3"/>
    <dgm:cxn modelId="{5B3ECC06-C598-4FF0-9277-510FFA672CEF}" type="presParOf" srcId="{F35FBD99-B79D-4162-BF7F-93557ACDCA31}" destId="{D9590E71-5D83-4D41-AA23-09115243ED3D}" srcOrd="4" destOrd="0" presId="urn:microsoft.com/office/officeart/2005/8/layout/hChevron3"/>
    <dgm:cxn modelId="{E13FC7FE-E6E5-4F92-84DF-19A8453AD755}" type="presParOf" srcId="{F35FBD99-B79D-4162-BF7F-93557ACDCA31}" destId="{5C2B4F04-2F59-4438-8639-727F19103673}" srcOrd="5" destOrd="0" presId="urn:microsoft.com/office/officeart/2005/8/layout/hChevron3"/>
    <dgm:cxn modelId="{731548FD-949D-424E-8264-51BFC0190B76}" type="presParOf" srcId="{F35FBD99-B79D-4162-BF7F-93557ACDCA31}" destId="{7FE9E600-24CD-4609-AEF3-22A9DBB8382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DB35-6426-4856-B76F-748915175039}">
      <dsp:nvSpPr>
        <dsp:cNvPr id="0" name=""/>
        <dsp:cNvSpPr/>
      </dsp:nvSpPr>
      <dsp:spPr>
        <a:xfrm>
          <a:off x="2362" y="174008"/>
          <a:ext cx="2370318" cy="948127"/>
        </a:xfrm>
        <a:prstGeom prst="homePlat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1356" tIns="90678" rIns="45339" bIns="90678" numCol="1" spcCol="1270" anchor="ctr" anchorCtr="0">
          <a:noAutofit/>
        </a:bodyPr>
        <a:lstStyle/>
        <a:p>
          <a:pPr marL="0" lvl="0" indent="0" algn="ctr" defTabSz="1511300">
            <a:lnSpc>
              <a:spcPct val="90000"/>
            </a:lnSpc>
            <a:spcBef>
              <a:spcPct val="0"/>
            </a:spcBef>
            <a:spcAft>
              <a:spcPct val="35000"/>
            </a:spcAft>
            <a:buNone/>
          </a:pPr>
          <a:r>
            <a:rPr lang="en-SG" sz="3400" kern="1200" dirty="0"/>
            <a:t>THROUGH</a:t>
          </a:r>
        </a:p>
      </dsp:txBody>
      <dsp:txXfrm>
        <a:off x="2362" y="174008"/>
        <a:ext cx="2133286" cy="948127"/>
      </dsp:txXfrm>
    </dsp:sp>
    <dsp:sp modelId="{3C305EBC-D419-4CF4-9102-46333A98E4F0}">
      <dsp:nvSpPr>
        <dsp:cNvPr id="0" name=""/>
        <dsp:cNvSpPr/>
      </dsp:nvSpPr>
      <dsp:spPr>
        <a:xfrm>
          <a:off x="1898617" y="174008"/>
          <a:ext cx="2370318" cy="948127"/>
        </a:xfrm>
        <a:prstGeom prst="chevron">
          <a:avLst/>
        </a:prstGeom>
        <a:solidFill>
          <a:schemeClr val="accent5">
            <a:hueOff val="-3327248"/>
            <a:satOff val="-5151"/>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SG" sz="3400" kern="1200" dirty="0"/>
            <a:t>WITH</a:t>
          </a:r>
        </a:p>
      </dsp:txBody>
      <dsp:txXfrm>
        <a:off x="2372681" y="174008"/>
        <a:ext cx="1422191" cy="948127"/>
      </dsp:txXfrm>
    </dsp:sp>
    <dsp:sp modelId="{D9590E71-5D83-4D41-AA23-09115243ED3D}">
      <dsp:nvSpPr>
        <dsp:cNvPr id="0" name=""/>
        <dsp:cNvSpPr/>
      </dsp:nvSpPr>
      <dsp:spPr>
        <a:xfrm>
          <a:off x="3794872" y="174008"/>
          <a:ext cx="2370318" cy="948127"/>
        </a:xfrm>
        <a:prstGeom prst="chevron">
          <a:avLst/>
        </a:prstGeom>
        <a:solidFill>
          <a:schemeClr val="accent5">
            <a:hueOff val="-6654497"/>
            <a:satOff val="-10303"/>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SG" sz="3400" kern="1200" dirty="0"/>
            <a:t>IN</a:t>
          </a:r>
        </a:p>
      </dsp:txBody>
      <dsp:txXfrm>
        <a:off x="4268936" y="174008"/>
        <a:ext cx="1422191" cy="948127"/>
      </dsp:txXfrm>
    </dsp:sp>
    <dsp:sp modelId="{7FE9E600-24CD-4609-AEF3-22A9DBB8382F}">
      <dsp:nvSpPr>
        <dsp:cNvPr id="0" name=""/>
        <dsp:cNvSpPr/>
      </dsp:nvSpPr>
      <dsp:spPr>
        <a:xfrm>
          <a:off x="5691126" y="174008"/>
          <a:ext cx="2370318" cy="948127"/>
        </a:xfrm>
        <a:prstGeom prst="chevron">
          <a:avLst/>
        </a:prstGeom>
        <a:solidFill>
          <a:schemeClr val="accent5">
            <a:hueOff val="-9981745"/>
            <a:satOff val="-15454"/>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SG" sz="3400" kern="1200" dirty="0"/>
            <a:t>FOR</a:t>
          </a:r>
        </a:p>
      </dsp:txBody>
      <dsp:txXfrm>
        <a:off x="6165190" y="174008"/>
        <a:ext cx="1422191" cy="9481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269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1269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269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CB4DC34-CAF6-41FE-9976-B7626AE17F6C}" type="slidenum">
              <a:rPr lang="en-GB"/>
              <a:pPr>
                <a:defRPr/>
              </a:pPr>
              <a:t>‹#›</a:t>
            </a:fld>
            <a:endParaRPr lang="en-GB"/>
          </a:p>
        </p:txBody>
      </p:sp>
    </p:spTree>
    <p:extLst>
      <p:ext uri="{BB962C8B-B14F-4D97-AF65-F5344CB8AC3E}">
        <p14:creationId xmlns:p14="http://schemas.microsoft.com/office/powerpoint/2010/main" val="202809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SG"/>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SG"/>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SG" noProof="0"/>
              <a:t>Click to edit Master text styles</a:t>
            </a:r>
          </a:p>
          <a:p>
            <a:pPr lvl="1"/>
            <a:r>
              <a:rPr lang="en-SG" noProof="0"/>
              <a:t>Second level</a:t>
            </a:r>
          </a:p>
          <a:p>
            <a:pPr lvl="2"/>
            <a:r>
              <a:rPr lang="en-SG" noProof="0"/>
              <a:t>Third level</a:t>
            </a:r>
          </a:p>
          <a:p>
            <a:pPr lvl="3"/>
            <a:r>
              <a:rPr lang="en-SG" noProof="0"/>
              <a:t>Fourth level</a:t>
            </a:r>
          </a:p>
          <a:p>
            <a:pPr lvl="4"/>
            <a:r>
              <a:rPr lang="en-SG"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SG"/>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C04AE93-62BF-46F4-9B70-6D062943FF5F}" type="slidenum">
              <a:rPr lang="en-SG"/>
              <a:pPr>
                <a:defRPr/>
              </a:pPr>
              <a:t>‹#›</a:t>
            </a:fld>
            <a:endParaRPr lang="en-SG"/>
          </a:p>
        </p:txBody>
      </p:sp>
    </p:spTree>
    <p:extLst>
      <p:ext uri="{BB962C8B-B14F-4D97-AF65-F5344CB8AC3E}">
        <p14:creationId xmlns:p14="http://schemas.microsoft.com/office/powerpoint/2010/main" val="4042135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0CFDBE-4D16-4FD0-B57C-5EDAD50CB406}" type="slidenum">
              <a:rPr lang="en-SG" altLang="en-US" smtClean="0">
                <a:latin typeface="Times New Roman" pitchFamily="18" charset="0"/>
              </a:rPr>
              <a:pPr eaLnBrk="1" hangingPunct="1"/>
              <a:t>1</a:t>
            </a:fld>
            <a:endParaRPr lang="en-SG" alt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E38F4D-9C78-4DAC-8259-F90E7323B7AA}" type="slidenum">
              <a:rPr lang="en-SG" altLang="en-US" smtClean="0">
                <a:latin typeface="Times New Roman" pitchFamily="18" charset="0"/>
              </a:rPr>
              <a:pPr eaLnBrk="1" hangingPunct="1"/>
              <a:t>19</a:t>
            </a:fld>
            <a:endParaRPr lang="en-SG" alt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7CAE583-7223-4C3B-8EAF-100AE89ADEF9}" type="slidenum">
              <a:rPr lang="en-SG" altLang="en-US" smtClean="0">
                <a:latin typeface="Times New Roman" pitchFamily="18" charset="0"/>
              </a:rPr>
              <a:pPr eaLnBrk="1" hangingPunct="1"/>
              <a:t>26</a:t>
            </a:fld>
            <a:endParaRPr lang="en-SG" alt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4CB039-44A2-4750-992C-AA209D0C8ED4}" type="slidenum">
              <a:rPr lang="en-SG" altLang="en-US" smtClean="0">
                <a:latin typeface="Times New Roman" pitchFamily="18" charset="0"/>
              </a:rPr>
              <a:pPr eaLnBrk="1" hangingPunct="1"/>
              <a:t>27</a:t>
            </a:fld>
            <a:endParaRPr lang="en-SG"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FB0D93-F6F4-44AC-9CC6-DF67E77175ED}" type="slidenum">
              <a:rPr lang="en-SG" altLang="en-US" smtClean="0">
                <a:latin typeface="Times New Roman" pitchFamily="18" charset="0"/>
              </a:rPr>
              <a:pPr eaLnBrk="1" hangingPunct="1"/>
              <a:t>28</a:t>
            </a:fld>
            <a:endParaRPr lang="en-SG"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368110-7E33-4D3A-9E34-5A86222EAEC2}" type="slidenum">
              <a:rPr lang="en-SG" altLang="en-US" smtClean="0">
                <a:latin typeface="Times New Roman" pitchFamily="18" charset="0"/>
              </a:rPr>
              <a:pPr eaLnBrk="1" hangingPunct="1"/>
              <a:t>29</a:t>
            </a:fld>
            <a:endParaRPr lang="en-SG"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7C2F88-C354-4B92-80B4-4817992818AD}" type="slidenum">
              <a:rPr lang="en-SG" altLang="en-US" smtClean="0">
                <a:latin typeface="Times New Roman" pitchFamily="18" charset="0"/>
              </a:rPr>
              <a:pPr eaLnBrk="1" hangingPunct="1"/>
              <a:t>30</a:t>
            </a:fld>
            <a:endParaRPr lang="en-SG" altLang="en-U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494ECB-99A0-4752-9EE4-36892476B3C5}" type="slidenum">
              <a:rPr lang="en-SG" altLang="en-US" smtClean="0">
                <a:latin typeface="Times New Roman" pitchFamily="18" charset="0"/>
              </a:rPr>
              <a:pPr eaLnBrk="1" hangingPunct="1"/>
              <a:t>32</a:t>
            </a:fld>
            <a:endParaRPr lang="en-SG" alt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267AA9-2C8A-4559-B640-EEEF84A2CBB9}" type="slidenum">
              <a:rPr lang="en-SG" altLang="en-US" smtClean="0">
                <a:latin typeface="Times New Roman" pitchFamily="18" charset="0"/>
              </a:rPr>
              <a:pPr eaLnBrk="1" hangingPunct="1"/>
              <a:t>33</a:t>
            </a:fld>
            <a:endParaRPr lang="en-SG"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AD07DF-69C8-43C6-9AB2-9ACF1107FF9B}" type="slidenum">
              <a:rPr lang="en-SG" altLang="en-US" smtClean="0">
                <a:latin typeface="Times New Roman" pitchFamily="18" charset="0"/>
              </a:rPr>
              <a:pPr eaLnBrk="1" hangingPunct="1"/>
              <a:t>34</a:t>
            </a:fld>
            <a:endParaRPr lang="en-SG" altLang="en-US">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6F27F6-FC08-4AC0-85C5-6FFE487E91F1}" type="slidenum">
              <a:rPr lang="en-SG" altLang="en-US" smtClean="0">
                <a:latin typeface="Times New Roman" pitchFamily="18" charset="0"/>
              </a:rPr>
              <a:pPr eaLnBrk="1" hangingPunct="1"/>
              <a:t>35</a:t>
            </a:fld>
            <a:endParaRPr lang="en-SG"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366112-8FF8-4416-93EE-A27E628752D4}" type="slidenum">
              <a:rPr lang="en-SG" altLang="en-US" smtClean="0">
                <a:latin typeface="Times New Roman" pitchFamily="18" charset="0"/>
              </a:rPr>
              <a:pPr eaLnBrk="1" hangingPunct="1"/>
              <a:t>3</a:t>
            </a:fld>
            <a:endParaRPr lang="en-SG" alt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7D9977-38BC-4894-A464-18496AC4DF4C}" type="slidenum">
              <a:rPr lang="en-SG" altLang="en-US" smtClean="0">
                <a:latin typeface="Times New Roman" pitchFamily="18" charset="0"/>
              </a:rPr>
              <a:pPr eaLnBrk="1" hangingPunct="1"/>
              <a:t>36</a:t>
            </a:fld>
            <a:endParaRPr lang="en-SG" alt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S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6D8B6B-414F-4875-B9C2-B96FBAF980D3}" type="slidenum">
              <a:rPr lang="en-SG" altLang="en-US" smtClean="0">
                <a:latin typeface="Times New Roman" pitchFamily="18" charset="0"/>
              </a:rPr>
              <a:pPr eaLnBrk="1" hangingPunct="1"/>
              <a:t>4</a:t>
            </a:fld>
            <a:endParaRPr lang="en-SG" alt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ECED29-FB1D-4D4A-9785-A1179C0569DF}" type="slidenum">
              <a:rPr lang="en-SG" altLang="en-US" smtClean="0">
                <a:latin typeface="Times New Roman" pitchFamily="18" charset="0"/>
              </a:rPr>
              <a:pPr eaLnBrk="1" hangingPunct="1"/>
              <a:t>13</a:t>
            </a:fld>
            <a:endParaRPr lang="en-SG" alt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FB511-37E8-4461-BBF2-BB43AEB82A82}" type="slidenum">
              <a:rPr lang="en-SG" altLang="en-US" smtClean="0">
                <a:latin typeface="Times New Roman" pitchFamily="18" charset="0"/>
              </a:rPr>
              <a:pPr eaLnBrk="1" hangingPunct="1"/>
              <a:t>14</a:t>
            </a:fld>
            <a:endParaRPr lang="en-SG" alt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F57954-0B93-457F-BCA6-9C67830003D9}" type="slidenum">
              <a:rPr lang="en-SG" altLang="en-US" smtClean="0">
                <a:latin typeface="Times New Roman" pitchFamily="18" charset="0"/>
              </a:rPr>
              <a:pPr eaLnBrk="1" hangingPunct="1"/>
              <a:t>15</a:t>
            </a:fld>
            <a:endParaRPr lang="en-SG" alt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D96D4F-2D61-423E-BE7C-8E39D1E5EC46}" type="slidenum">
              <a:rPr lang="en-SG" altLang="en-US" smtClean="0">
                <a:latin typeface="Times New Roman" pitchFamily="18" charset="0"/>
              </a:rPr>
              <a:pPr eaLnBrk="1" hangingPunct="1"/>
              <a:t>16</a:t>
            </a:fld>
            <a:endParaRPr lang="en-SG" alt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18DB1-C78B-4D74-B2F9-0BBBBA960244}" type="slidenum">
              <a:rPr lang="en-SG" altLang="en-US" smtClean="0">
                <a:latin typeface="Times New Roman" pitchFamily="18" charset="0"/>
              </a:rPr>
              <a:pPr eaLnBrk="1" hangingPunct="1"/>
              <a:t>17</a:t>
            </a:fld>
            <a:endParaRPr lang="en-SG" alt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3AA3E0-3657-4EFC-8711-09F90C0BF2D8}" type="slidenum">
              <a:rPr lang="en-SG" altLang="en-US" smtClean="0">
                <a:latin typeface="Times New Roman" pitchFamily="18" charset="0"/>
              </a:rPr>
              <a:pPr eaLnBrk="1" hangingPunct="1"/>
              <a:t>18</a:t>
            </a:fld>
            <a:endParaRPr lang="en-SG" alt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SG"/>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3BA28E7-AE05-4634-AA6B-3176E10BAAB2}" type="slidenum">
              <a:rPr lang="en-SG" smtClean="0"/>
              <a:pPr>
                <a:defRPr/>
              </a:pPr>
              <a:t>‹#›</a:t>
            </a:fld>
            <a:endParaRPr lang="en-SG"/>
          </a:p>
        </p:txBody>
      </p:sp>
      <p:pic>
        <p:nvPicPr>
          <p:cNvPr id="5" name="Picture 4">
            <a:extLst>
              <a:ext uri="{FF2B5EF4-FFF2-40B4-BE49-F238E27FC236}">
                <a16:creationId xmlns:a16="http://schemas.microsoft.com/office/drawing/2014/main" id="{7396C0C9-6B29-48B8-B149-22061B4C5E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870" r="100000">
                        <a14:foregroundMark x1="22609" y1="10619" x2="22609" y2="10619"/>
                        <a14:foregroundMark x1="93913" y1="67257" x2="93913" y2="67257"/>
                        <a14:foregroundMark x1="95652" y1="63717" x2="95652" y2="63717"/>
                        <a14:backgroundMark x1="9565" y1="14159" x2="9565" y2="14159"/>
                        <a14:backgroundMark x1="3478" y1="66372" x2="3478" y2="66372"/>
                        <a14:backgroundMark x1="76522" y1="97345" x2="76522" y2="97345"/>
                        <a14:backgroundMark x1="98261" y1="59292" x2="98261" y2="59292"/>
                        <a14:backgroundMark x1="44348" y1="1770" x2="44348" y2="1770"/>
                        <a14:backgroundMark x1="54783" y1="885" x2="54783" y2="885"/>
                      </a14:backgroundRemoval>
                    </a14:imgEffect>
                  </a14:imgLayer>
                </a14:imgProps>
              </a:ext>
              <a:ext uri="{28A0092B-C50C-407E-A947-70E740481C1C}">
                <a14:useLocalDpi xmlns:a14="http://schemas.microsoft.com/office/drawing/2010/main" val="0"/>
              </a:ext>
            </a:extLst>
          </a:blip>
          <a:stretch>
            <a:fillRect/>
          </a:stretch>
        </p:blipFill>
        <p:spPr>
          <a:xfrm>
            <a:off x="76199" y="6096000"/>
            <a:ext cx="629823" cy="61887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89015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p>
            <a:pPr>
              <a:defRPr/>
            </a:pPr>
            <a:fld id="{9769803F-82BF-497F-B91D-679756431C47}" type="slidenum">
              <a:rPr lang="en-SG" smtClean="0"/>
              <a:pPr>
                <a:defRPr/>
              </a:pPr>
              <a:t>‹#›</a:t>
            </a:fld>
            <a:endParaRPr lang="en-SG"/>
          </a:p>
        </p:txBody>
      </p:sp>
    </p:spTree>
    <p:extLst>
      <p:ext uri="{BB962C8B-B14F-4D97-AF65-F5344CB8AC3E}">
        <p14:creationId xmlns:p14="http://schemas.microsoft.com/office/powerpoint/2010/main" val="148004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SG"/>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SG"/>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BCB6BD3-7F8B-44CD-8592-B54C68FF87DE}" type="slidenum">
              <a:rPr lang="en-SG" smtClean="0"/>
              <a:pPr>
                <a:defRPr/>
              </a:pPr>
              <a:t>‹#›</a:t>
            </a:fld>
            <a:endParaRPr lang="en-SG"/>
          </a:p>
        </p:txBody>
      </p:sp>
    </p:spTree>
    <p:extLst>
      <p:ext uri="{BB962C8B-B14F-4D97-AF65-F5344CB8AC3E}">
        <p14:creationId xmlns:p14="http://schemas.microsoft.com/office/powerpoint/2010/main" val="7802682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MY"/>
          </a:p>
        </p:txBody>
      </p:sp>
      <p:sp>
        <p:nvSpPr>
          <p:cNvPr id="3" name="Text Placeholder 2"/>
          <p:cNvSpPr>
            <a:spLocks noGrp="1"/>
          </p:cNvSpPr>
          <p:nvPr>
            <p:ph type="body" sz="half" idx="1"/>
          </p:nvPr>
        </p:nvSpPr>
        <p:spPr>
          <a:xfrm>
            <a:off x="468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lipArt Placeholder 3"/>
          <p:cNvSpPr>
            <a:spLocks noGrp="1"/>
          </p:cNvSpPr>
          <p:nvPr>
            <p:ph type="clipArt" sz="half" idx="2"/>
          </p:nvPr>
        </p:nvSpPr>
        <p:spPr>
          <a:xfrm>
            <a:off x="4659313" y="1628775"/>
            <a:ext cx="4038600" cy="4525963"/>
          </a:xfrm>
        </p:spPr>
        <p:txBody>
          <a:bodyPr/>
          <a:lstStyle/>
          <a:p>
            <a:pPr lvl="0"/>
            <a:endParaRPr lang="en-MY" noProof="0"/>
          </a:p>
        </p:txBody>
      </p:sp>
      <p:sp>
        <p:nvSpPr>
          <p:cNvPr id="5" name="Rectangle 69"/>
          <p:cNvSpPr>
            <a:spLocks noGrp="1" noChangeArrowheads="1"/>
          </p:cNvSpPr>
          <p:nvPr>
            <p:ph type="dt" sz="half" idx="10"/>
          </p:nvPr>
        </p:nvSpPr>
        <p:spPr>
          <a:ln/>
        </p:spPr>
        <p:txBody>
          <a:bodyPr/>
          <a:lstStyle>
            <a:lvl1pPr>
              <a:defRPr/>
            </a:lvl1pPr>
          </a:lstStyle>
          <a:p>
            <a:pPr>
              <a:defRPr/>
            </a:pPr>
            <a:endParaRPr lang="en-SG"/>
          </a:p>
        </p:txBody>
      </p:sp>
      <p:sp>
        <p:nvSpPr>
          <p:cNvPr id="6" name="Rectangle 70"/>
          <p:cNvSpPr>
            <a:spLocks noGrp="1" noChangeArrowheads="1"/>
          </p:cNvSpPr>
          <p:nvPr>
            <p:ph type="ftr" sz="quarter" idx="11"/>
          </p:nvPr>
        </p:nvSpPr>
        <p:spPr>
          <a:ln/>
        </p:spPr>
        <p:txBody>
          <a:bodyPr/>
          <a:lstStyle>
            <a:lvl1pPr>
              <a:defRPr/>
            </a:lvl1pPr>
          </a:lstStyle>
          <a:p>
            <a:pPr>
              <a:defRPr/>
            </a:pPr>
            <a:endParaRPr lang="en-SG"/>
          </a:p>
        </p:txBody>
      </p:sp>
      <p:sp>
        <p:nvSpPr>
          <p:cNvPr id="7" name="Rectangle 71"/>
          <p:cNvSpPr>
            <a:spLocks noGrp="1" noChangeArrowheads="1"/>
          </p:cNvSpPr>
          <p:nvPr>
            <p:ph type="sldNum" sz="quarter" idx="12"/>
          </p:nvPr>
        </p:nvSpPr>
        <p:spPr>
          <a:ln/>
        </p:spPr>
        <p:txBody>
          <a:bodyPr/>
          <a:lstStyle>
            <a:lvl1pPr>
              <a:defRPr/>
            </a:lvl1pPr>
          </a:lstStyle>
          <a:p>
            <a:pPr>
              <a:defRPr/>
            </a:pPr>
            <a:fld id="{6BFBBABF-D8F1-4AAF-BEA0-8C6AE00E61E6}" type="slidenum">
              <a:rPr lang="en-SG"/>
              <a:pPr>
                <a:defRPr/>
              </a:pPr>
              <a:t>‹#›</a:t>
            </a:fld>
            <a:endParaRPr lang="en-SG"/>
          </a:p>
        </p:txBody>
      </p:sp>
    </p:spTree>
    <p:extLst>
      <p:ext uri="{BB962C8B-B14F-4D97-AF65-F5344CB8AC3E}">
        <p14:creationId xmlns:p14="http://schemas.microsoft.com/office/powerpoint/2010/main" val="266629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MY"/>
          </a:p>
        </p:txBody>
      </p:sp>
      <p:sp>
        <p:nvSpPr>
          <p:cNvPr id="3" name="ClipArt Placeholder 2"/>
          <p:cNvSpPr>
            <a:spLocks noGrp="1"/>
          </p:cNvSpPr>
          <p:nvPr>
            <p:ph type="clipArt" sz="half" idx="1"/>
          </p:nvPr>
        </p:nvSpPr>
        <p:spPr>
          <a:xfrm>
            <a:off x="468313" y="1628775"/>
            <a:ext cx="4038600" cy="4525963"/>
          </a:xfrm>
        </p:spPr>
        <p:txBody>
          <a:bodyPr/>
          <a:lstStyle/>
          <a:p>
            <a:pPr lvl="0"/>
            <a:endParaRPr lang="en-MY" noProof="0"/>
          </a:p>
        </p:txBody>
      </p:sp>
      <p:sp>
        <p:nvSpPr>
          <p:cNvPr id="4" name="Text Placeholder 3"/>
          <p:cNvSpPr>
            <a:spLocks noGrp="1"/>
          </p:cNvSpPr>
          <p:nvPr>
            <p:ph type="body" sz="half" idx="2"/>
          </p:nvPr>
        </p:nvSpPr>
        <p:spPr>
          <a:xfrm>
            <a:off x="4659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69"/>
          <p:cNvSpPr>
            <a:spLocks noGrp="1" noChangeArrowheads="1"/>
          </p:cNvSpPr>
          <p:nvPr>
            <p:ph type="dt" sz="half" idx="10"/>
          </p:nvPr>
        </p:nvSpPr>
        <p:spPr>
          <a:ln/>
        </p:spPr>
        <p:txBody>
          <a:bodyPr/>
          <a:lstStyle>
            <a:lvl1pPr>
              <a:defRPr/>
            </a:lvl1pPr>
          </a:lstStyle>
          <a:p>
            <a:pPr>
              <a:defRPr/>
            </a:pPr>
            <a:endParaRPr lang="en-SG"/>
          </a:p>
        </p:txBody>
      </p:sp>
      <p:sp>
        <p:nvSpPr>
          <p:cNvPr id="6" name="Rectangle 70"/>
          <p:cNvSpPr>
            <a:spLocks noGrp="1" noChangeArrowheads="1"/>
          </p:cNvSpPr>
          <p:nvPr>
            <p:ph type="ftr" sz="quarter" idx="11"/>
          </p:nvPr>
        </p:nvSpPr>
        <p:spPr>
          <a:ln/>
        </p:spPr>
        <p:txBody>
          <a:bodyPr/>
          <a:lstStyle>
            <a:lvl1pPr>
              <a:defRPr/>
            </a:lvl1pPr>
          </a:lstStyle>
          <a:p>
            <a:pPr>
              <a:defRPr/>
            </a:pPr>
            <a:endParaRPr lang="en-SG"/>
          </a:p>
        </p:txBody>
      </p:sp>
      <p:sp>
        <p:nvSpPr>
          <p:cNvPr id="7" name="Rectangle 71"/>
          <p:cNvSpPr>
            <a:spLocks noGrp="1" noChangeArrowheads="1"/>
          </p:cNvSpPr>
          <p:nvPr>
            <p:ph type="sldNum" sz="quarter" idx="12"/>
          </p:nvPr>
        </p:nvSpPr>
        <p:spPr>
          <a:ln/>
        </p:spPr>
        <p:txBody>
          <a:bodyPr/>
          <a:lstStyle>
            <a:lvl1pPr>
              <a:defRPr/>
            </a:lvl1pPr>
          </a:lstStyle>
          <a:p>
            <a:pPr>
              <a:defRPr/>
            </a:pPr>
            <a:fld id="{67B908EE-028A-4E09-8499-0CB34B95C44F}" type="slidenum">
              <a:rPr lang="en-SG"/>
              <a:pPr>
                <a:defRPr/>
              </a:pPr>
              <a:t>‹#›</a:t>
            </a:fld>
            <a:endParaRPr lang="en-SG"/>
          </a:p>
        </p:txBody>
      </p:sp>
    </p:spTree>
    <p:extLst>
      <p:ext uri="{BB962C8B-B14F-4D97-AF65-F5344CB8AC3E}">
        <p14:creationId xmlns:p14="http://schemas.microsoft.com/office/powerpoint/2010/main" val="324753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MY"/>
          </a:p>
        </p:txBody>
      </p:sp>
      <p:sp>
        <p:nvSpPr>
          <p:cNvPr id="3" name="Content Placeholder 2"/>
          <p:cNvSpPr>
            <a:spLocks noGrp="1"/>
          </p:cNvSpPr>
          <p:nvPr>
            <p:ph sz="half" idx="1"/>
          </p:nvPr>
        </p:nvSpPr>
        <p:spPr>
          <a:xfrm>
            <a:off x="468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659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69"/>
          <p:cNvSpPr>
            <a:spLocks noGrp="1" noChangeArrowheads="1"/>
          </p:cNvSpPr>
          <p:nvPr>
            <p:ph type="dt" sz="half" idx="10"/>
          </p:nvPr>
        </p:nvSpPr>
        <p:spPr>
          <a:ln/>
        </p:spPr>
        <p:txBody>
          <a:bodyPr/>
          <a:lstStyle>
            <a:lvl1pPr>
              <a:defRPr/>
            </a:lvl1pPr>
          </a:lstStyle>
          <a:p>
            <a:pPr>
              <a:defRPr/>
            </a:pPr>
            <a:endParaRPr lang="en-SG"/>
          </a:p>
        </p:txBody>
      </p:sp>
      <p:sp>
        <p:nvSpPr>
          <p:cNvPr id="6" name="Rectangle 70"/>
          <p:cNvSpPr>
            <a:spLocks noGrp="1" noChangeArrowheads="1"/>
          </p:cNvSpPr>
          <p:nvPr>
            <p:ph type="ftr" sz="quarter" idx="11"/>
          </p:nvPr>
        </p:nvSpPr>
        <p:spPr>
          <a:ln/>
        </p:spPr>
        <p:txBody>
          <a:bodyPr/>
          <a:lstStyle>
            <a:lvl1pPr>
              <a:defRPr/>
            </a:lvl1pPr>
          </a:lstStyle>
          <a:p>
            <a:pPr>
              <a:defRPr/>
            </a:pPr>
            <a:endParaRPr lang="en-SG"/>
          </a:p>
        </p:txBody>
      </p:sp>
      <p:sp>
        <p:nvSpPr>
          <p:cNvPr id="7" name="Rectangle 71"/>
          <p:cNvSpPr>
            <a:spLocks noGrp="1" noChangeArrowheads="1"/>
          </p:cNvSpPr>
          <p:nvPr>
            <p:ph type="sldNum" sz="quarter" idx="12"/>
          </p:nvPr>
        </p:nvSpPr>
        <p:spPr>
          <a:ln/>
        </p:spPr>
        <p:txBody>
          <a:bodyPr/>
          <a:lstStyle>
            <a:lvl1pPr>
              <a:defRPr/>
            </a:lvl1pPr>
          </a:lstStyle>
          <a:p>
            <a:pPr>
              <a:defRPr/>
            </a:pPr>
            <a:fld id="{7245F885-D373-4750-B8CF-FE35FF70CB22}" type="slidenum">
              <a:rPr lang="en-SG"/>
              <a:pPr>
                <a:defRPr/>
              </a:pPr>
              <a:t>‹#›</a:t>
            </a:fld>
            <a:endParaRPr lang="en-SG"/>
          </a:p>
        </p:txBody>
      </p:sp>
    </p:spTree>
    <p:extLst>
      <p:ext uri="{BB962C8B-B14F-4D97-AF65-F5344CB8AC3E}">
        <p14:creationId xmlns:p14="http://schemas.microsoft.com/office/powerpoint/2010/main" val="43089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MY"/>
          </a:p>
        </p:txBody>
      </p:sp>
      <p:sp>
        <p:nvSpPr>
          <p:cNvPr id="3" name="Text Placeholder 2"/>
          <p:cNvSpPr>
            <a:spLocks noGrp="1"/>
          </p:cNvSpPr>
          <p:nvPr>
            <p:ph type="body" sz="half" idx="1"/>
          </p:nvPr>
        </p:nvSpPr>
        <p:spPr>
          <a:xfrm>
            <a:off x="468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593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69"/>
          <p:cNvSpPr>
            <a:spLocks noGrp="1" noChangeArrowheads="1"/>
          </p:cNvSpPr>
          <p:nvPr>
            <p:ph type="dt" sz="half" idx="10"/>
          </p:nvPr>
        </p:nvSpPr>
        <p:spPr>
          <a:ln/>
        </p:spPr>
        <p:txBody>
          <a:bodyPr/>
          <a:lstStyle>
            <a:lvl1pPr>
              <a:defRPr/>
            </a:lvl1pPr>
          </a:lstStyle>
          <a:p>
            <a:pPr>
              <a:defRPr/>
            </a:pPr>
            <a:endParaRPr lang="en-SG"/>
          </a:p>
        </p:txBody>
      </p:sp>
      <p:sp>
        <p:nvSpPr>
          <p:cNvPr id="6" name="Rectangle 70"/>
          <p:cNvSpPr>
            <a:spLocks noGrp="1" noChangeArrowheads="1"/>
          </p:cNvSpPr>
          <p:nvPr>
            <p:ph type="ftr" sz="quarter" idx="11"/>
          </p:nvPr>
        </p:nvSpPr>
        <p:spPr>
          <a:ln/>
        </p:spPr>
        <p:txBody>
          <a:bodyPr/>
          <a:lstStyle>
            <a:lvl1pPr>
              <a:defRPr/>
            </a:lvl1pPr>
          </a:lstStyle>
          <a:p>
            <a:pPr>
              <a:defRPr/>
            </a:pPr>
            <a:endParaRPr lang="en-SG"/>
          </a:p>
        </p:txBody>
      </p:sp>
      <p:sp>
        <p:nvSpPr>
          <p:cNvPr id="7" name="Rectangle 71"/>
          <p:cNvSpPr>
            <a:spLocks noGrp="1" noChangeArrowheads="1"/>
          </p:cNvSpPr>
          <p:nvPr>
            <p:ph type="sldNum" sz="quarter" idx="12"/>
          </p:nvPr>
        </p:nvSpPr>
        <p:spPr>
          <a:ln/>
        </p:spPr>
        <p:txBody>
          <a:bodyPr/>
          <a:lstStyle>
            <a:lvl1pPr>
              <a:defRPr/>
            </a:lvl1pPr>
          </a:lstStyle>
          <a:p>
            <a:pPr>
              <a:defRPr/>
            </a:pPr>
            <a:fld id="{2635E037-7261-42BB-8CEC-117BAE9372AD}" type="slidenum">
              <a:rPr lang="en-SG"/>
              <a:pPr>
                <a:defRPr/>
              </a:pPr>
              <a:t>‹#›</a:t>
            </a:fld>
            <a:endParaRPr lang="en-SG"/>
          </a:p>
        </p:txBody>
      </p:sp>
    </p:spTree>
    <p:extLst>
      <p:ext uri="{BB962C8B-B14F-4D97-AF65-F5344CB8AC3E}">
        <p14:creationId xmlns:p14="http://schemas.microsoft.com/office/powerpoint/2010/main" val="197461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SG"/>
          </a:p>
        </p:txBody>
      </p:sp>
      <p:sp>
        <p:nvSpPr>
          <p:cNvPr id="5" name="Footer Placeholder 4"/>
          <p:cNvSpPr>
            <a:spLocks noGrp="1"/>
          </p:cNvSpPr>
          <p:nvPr>
            <p:ph type="ftr" sz="quarter" idx="11"/>
          </p:nvPr>
        </p:nvSpPr>
        <p:spPr/>
        <p:txBody>
          <a:bodyPr/>
          <a:lstStyle/>
          <a:p>
            <a:pPr>
              <a:defRPr/>
            </a:pPr>
            <a:endParaRPr lang="en-SG"/>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AC3FD0F0-A2B6-4352-9B3C-5D135F5E7322}" type="slidenum">
              <a:rPr lang="en-SG" smtClean="0"/>
              <a:pPr>
                <a:defRPr/>
              </a:pPr>
              <a:t>‹#›</a:t>
            </a:fld>
            <a:endParaRPr lang="en-SG"/>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2199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SG"/>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789593C5-DF29-4E82-A5DD-88E79D6B01B3}" type="slidenum">
              <a:rPr lang="en-SG" smtClean="0"/>
              <a:pPr>
                <a:defRPr/>
              </a:pPr>
              <a:t>‹#›</a:t>
            </a:fld>
            <a:endParaRPr lang="en-SG"/>
          </a:p>
        </p:txBody>
      </p:sp>
      <p:sp>
        <p:nvSpPr>
          <p:cNvPr id="14" name="Footer Placeholder 13"/>
          <p:cNvSpPr>
            <a:spLocks noGrp="1"/>
          </p:cNvSpPr>
          <p:nvPr>
            <p:ph type="ftr" sz="quarter" idx="12"/>
          </p:nvPr>
        </p:nvSpPr>
        <p:spPr/>
        <p:txBody>
          <a:bodyPr/>
          <a:lstStyle/>
          <a:p>
            <a:pPr>
              <a:defRPr/>
            </a:pPr>
            <a:endParaRPr lang="en-SG"/>
          </a:p>
        </p:txBody>
      </p:sp>
      <p:pic>
        <p:nvPicPr>
          <p:cNvPr id="11" name="Picture 10">
            <a:extLst>
              <a:ext uri="{FF2B5EF4-FFF2-40B4-BE49-F238E27FC236}">
                <a16:creationId xmlns:a16="http://schemas.microsoft.com/office/drawing/2014/main" id="{86724CE8-E736-4984-ABD8-8A72DA8C5E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870" r="100000">
                        <a14:foregroundMark x1="22609" y1="10619" x2="22609" y2="10619"/>
                        <a14:foregroundMark x1="93913" y1="67257" x2="93913" y2="67257"/>
                        <a14:foregroundMark x1="95652" y1="63717" x2="95652" y2="63717"/>
                        <a14:backgroundMark x1="9565" y1="14159" x2="9565" y2="14159"/>
                        <a14:backgroundMark x1="3478" y1="66372" x2="3478" y2="66372"/>
                        <a14:backgroundMark x1="76522" y1="97345" x2="76522" y2="97345"/>
                        <a14:backgroundMark x1="98261" y1="59292" x2="98261" y2="59292"/>
                        <a14:backgroundMark x1="44348" y1="1770" x2="44348" y2="1770"/>
                        <a14:backgroundMark x1="54783" y1="885" x2="54783" y2="885"/>
                      </a14:backgroundRemoval>
                    </a14:imgEffect>
                  </a14:imgLayer>
                </a14:imgProps>
              </a:ext>
              <a:ext uri="{28A0092B-C50C-407E-A947-70E740481C1C}">
                <a14:useLocalDpi xmlns:a14="http://schemas.microsoft.com/office/drawing/2010/main" val="0"/>
              </a:ext>
            </a:extLst>
          </a:blip>
          <a:stretch>
            <a:fillRect/>
          </a:stretch>
        </p:blipFill>
        <p:spPr>
          <a:xfrm>
            <a:off x="76199" y="6096000"/>
            <a:ext cx="629823" cy="61887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09239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en-SG"/>
          </a:p>
        </p:txBody>
      </p:sp>
      <p:sp>
        <p:nvSpPr>
          <p:cNvPr id="10" name="Slide Number Placeholder 9"/>
          <p:cNvSpPr>
            <a:spLocks noGrp="1"/>
          </p:cNvSpPr>
          <p:nvPr>
            <p:ph type="sldNum" sz="quarter" idx="16"/>
          </p:nvPr>
        </p:nvSpPr>
        <p:spPr/>
        <p:txBody>
          <a:bodyPr rtlCol="0"/>
          <a:lstStyle/>
          <a:p>
            <a:pPr>
              <a:defRPr/>
            </a:pPr>
            <a:fld id="{06880403-D3E4-454D-941D-E800FEE447F8}" type="slidenum">
              <a:rPr lang="en-SG" smtClean="0"/>
              <a:pPr>
                <a:defRPr/>
              </a:pPr>
              <a:t>‹#›</a:t>
            </a:fld>
            <a:endParaRPr lang="en-SG"/>
          </a:p>
        </p:txBody>
      </p:sp>
      <p:sp>
        <p:nvSpPr>
          <p:cNvPr id="12" name="Footer Placeholder 11"/>
          <p:cNvSpPr>
            <a:spLocks noGrp="1"/>
          </p:cNvSpPr>
          <p:nvPr>
            <p:ph type="ftr" sz="quarter" idx="17"/>
          </p:nvPr>
        </p:nvSpPr>
        <p:spPr/>
        <p:txBody>
          <a:bodyPr rtlCol="0"/>
          <a:lstStyle/>
          <a:p>
            <a:pPr>
              <a:defRPr/>
            </a:pPr>
            <a:endParaRPr lang="en-SG"/>
          </a:p>
        </p:txBody>
      </p:sp>
    </p:spTree>
    <p:extLst>
      <p:ext uri="{BB962C8B-B14F-4D97-AF65-F5344CB8AC3E}">
        <p14:creationId xmlns:p14="http://schemas.microsoft.com/office/powerpoint/2010/main" val="380063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en-SG"/>
          </a:p>
        </p:txBody>
      </p:sp>
      <p:sp>
        <p:nvSpPr>
          <p:cNvPr id="12" name="Slide Number Placeholder 11"/>
          <p:cNvSpPr>
            <a:spLocks noGrp="1"/>
          </p:cNvSpPr>
          <p:nvPr>
            <p:ph type="sldNum" sz="quarter" idx="16"/>
          </p:nvPr>
        </p:nvSpPr>
        <p:spPr/>
        <p:txBody>
          <a:bodyPr rtlCol="0"/>
          <a:lstStyle/>
          <a:p>
            <a:pPr>
              <a:defRPr/>
            </a:pPr>
            <a:fld id="{D4426297-DE69-4797-94DA-EA4EAE4CF83B}" type="slidenum">
              <a:rPr lang="en-SG" smtClean="0"/>
              <a:pPr>
                <a:defRPr/>
              </a:pPr>
              <a:t>‹#›</a:t>
            </a:fld>
            <a:endParaRPr lang="en-SG"/>
          </a:p>
        </p:txBody>
      </p:sp>
      <p:sp>
        <p:nvSpPr>
          <p:cNvPr id="14" name="Footer Placeholder 13"/>
          <p:cNvSpPr>
            <a:spLocks noGrp="1"/>
          </p:cNvSpPr>
          <p:nvPr>
            <p:ph type="ftr" sz="quarter" idx="17"/>
          </p:nvPr>
        </p:nvSpPr>
        <p:spPr/>
        <p:txBody>
          <a:bodyPr rtlCol="0"/>
          <a:lstStyle/>
          <a:p>
            <a:pPr>
              <a:defRPr/>
            </a:pPr>
            <a:endParaRPr lang="en-SG"/>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2488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SG"/>
          </a:p>
        </p:txBody>
      </p:sp>
      <p:sp>
        <p:nvSpPr>
          <p:cNvPr id="4" name="Footer Placeholder 3"/>
          <p:cNvSpPr>
            <a:spLocks noGrp="1"/>
          </p:cNvSpPr>
          <p:nvPr>
            <p:ph type="ftr" sz="quarter" idx="11"/>
          </p:nvPr>
        </p:nvSpPr>
        <p:spPr/>
        <p:txBody>
          <a:bodyPr/>
          <a:lstStyle/>
          <a:p>
            <a:pPr>
              <a:defRPr/>
            </a:pPr>
            <a:endParaRPr lang="en-SG"/>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7070D62E-5929-43A4-A997-C83646D251FF}" type="slidenum">
              <a:rPr lang="en-SG" smtClean="0"/>
              <a:pPr>
                <a:defRPr/>
              </a:pPr>
              <a:t>‹#›</a:t>
            </a:fld>
            <a:endParaRPr lang="en-SG"/>
          </a:p>
        </p:txBody>
      </p:sp>
    </p:spTree>
    <p:extLst>
      <p:ext uri="{BB962C8B-B14F-4D97-AF65-F5344CB8AC3E}">
        <p14:creationId xmlns:p14="http://schemas.microsoft.com/office/powerpoint/2010/main" val="4725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SG"/>
          </a:p>
        </p:txBody>
      </p:sp>
      <p:sp>
        <p:nvSpPr>
          <p:cNvPr id="3" name="Footer Placeholder 2"/>
          <p:cNvSpPr>
            <a:spLocks noGrp="1"/>
          </p:cNvSpPr>
          <p:nvPr>
            <p:ph type="ftr" sz="quarter" idx="11"/>
          </p:nvPr>
        </p:nvSpPr>
        <p:spPr/>
        <p:txBody>
          <a:bodyPr/>
          <a:lstStyle/>
          <a:p>
            <a:pPr>
              <a:defRPr/>
            </a:pPr>
            <a:endParaRPr lang="en-SG"/>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3E43159-F41B-4BEE-B8E8-861257DFAB45}" type="slidenum">
              <a:rPr lang="en-SG" smtClean="0"/>
              <a:pPr>
                <a:defRPr/>
              </a:pPr>
              <a:t>‹#›</a:t>
            </a:fld>
            <a:endParaRPr lang="en-SG"/>
          </a:p>
        </p:txBody>
      </p:sp>
      <p:pic>
        <p:nvPicPr>
          <p:cNvPr id="5" name="Picture 4">
            <a:extLst>
              <a:ext uri="{FF2B5EF4-FFF2-40B4-BE49-F238E27FC236}">
                <a16:creationId xmlns:a16="http://schemas.microsoft.com/office/drawing/2014/main" id="{5CAFD3A1-CB9E-4E8B-BC4C-8E5D9B32A5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870" r="100000">
                        <a14:foregroundMark x1="22609" y1="10619" x2="22609" y2="10619"/>
                        <a14:foregroundMark x1="93913" y1="67257" x2="93913" y2="67257"/>
                        <a14:foregroundMark x1="95652" y1="63717" x2="95652" y2="63717"/>
                        <a14:backgroundMark x1="9565" y1="14159" x2="9565" y2="14159"/>
                        <a14:backgroundMark x1="3478" y1="66372" x2="3478" y2="66372"/>
                        <a14:backgroundMark x1="76522" y1="97345" x2="76522" y2="97345"/>
                        <a14:backgroundMark x1="98261" y1="59292" x2="98261" y2="59292"/>
                        <a14:backgroundMark x1="44348" y1="1770" x2="44348" y2="1770"/>
                        <a14:backgroundMark x1="54783" y1="885" x2="54783" y2="885"/>
                      </a14:backgroundRemoval>
                    </a14:imgEffect>
                  </a14:imgLayer>
                </a14:imgProps>
              </a:ext>
              <a:ext uri="{28A0092B-C50C-407E-A947-70E740481C1C}">
                <a14:useLocalDpi xmlns:a14="http://schemas.microsoft.com/office/drawing/2010/main" val="0"/>
              </a:ext>
            </a:extLst>
          </a:blip>
          <a:stretch>
            <a:fillRect/>
          </a:stretch>
        </p:blipFill>
        <p:spPr>
          <a:xfrm>
            <a:off x="76199" y="6096000"/>
            <a:ext cx="629823" cy="61887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626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SG"/>
          </a:p>
        </p:txBody>
      </p:sp>
      <p:sp>
        <p:nvSpPr>
          <p:cNvPr id="6" name="Footer Placeholder 5"/>
          <p:cNvSpPr>
            <a:spLocks noGrp="1"/>
          </p:cNvSpPr>
          <p:nvPr>
            <p:ph type="ftr" sz="quarter" idx="11"/>
          </p:nvPr>
        </p:nvSpPr>
        <p:spPr/>
        <p:txBody>
          <a:bodyPr/>
          <a:lstStyle/>
          <a:p>
            <a:pPr>
              <a:defRPr/>
            </a:pPr>
            <a:endParaRPr lang="en-SG"/>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22E94CC8-8B76-4358-8B7E-F185C30D86C2}" type="slidenum">
              <a:rPr lang="en-SG" smtClean="0"/>
              <a:pPr>
                <a:defRPr/>
              </a:pPr>
              <a:t>‹#›</a:t>
            </a:fld>
            <a:endParaRPr lang="en-SG"/>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159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SG"/>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A30C2717-E13A-4CD5-B158-213B773B5677}" type="slidenum">
              <a:rPr lang="en-SG" smtClean="0"/>
              <a:pPr>
                <a:defRPr/>
              </a:pPr>
              <a:t>‹#›</a:t>
            </a:fld>
            <a:endParaRPr lang="en-SG"/>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SG"/>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6" name="Picture 15">
            <a:extLst>
              <a:ext uri="{FF2B5EF4-FFF2-40B4-BE49-F238E27FC236}">
                <a16:creationId xmlns:a16="http://schemas.microsoft.com/office/drawing/2014/main" id="{0A2DD4C0-59BF-4E19-8AE6-8F7E0FDE1E2B}"/>
              </a:ext>
            </a:extLst>
          </p:cNvPr>
          <p:cNvPicPr>
            <a:picLocks/>
          </p:cNvPicPr>
          <p:nvPr/>
        </p:nvPicPr>
        <p:blipFill>
          <a:blip r:embed="rId2">
            <a:extLst>
              <a:ext uri="{BEBA8EAE-BF5A-486C-A8C5-ECC9F3942E4B}">
                <a14:imgProps xmlns:a14="http://schemas.microsoft.com/office/drawing/2010/main">
                  <a14:imgLayer r:embed="rId3">
                    <a14:imgEffect>
                      <a14:backgroundRemoval t="0" b="100000" l="870" r="100000">
                        <a14:foregroundMark x1="22609" y1="10619" x2="22609" y2="10619"/>
                        <a14:foregroundMark x1="93913" y1="67257" x2="93913" y2="67257"/>
                        <a14:foregroundMark x1="95652" y1="63717" x2="95652" y2="63717"/>
                        <a14:backgroundMark x1="9565" y1="14159" x2="9565" y2="14159"/>
                        <a14:backgroundMark x1="3478" y1="66372" x2="3478" y2="66372"/>
                        <a14:backgroundMark x1="76522" y1="97345" x2="76522" y2="97345"/>
                        <a14:backgroundMark x1="98261" y1="59292" x2="98261" y2="59292"/>
                        <a14:backgroundMark x1="44348" y1="1770" x2="44348" y2="1770"/>
                        <a14:backgroundMark x1="54783" y1="885" x2="54783" y2="885"/>
                      </a14:backgroundRemoval>
                    </a14:imgEffect>
                  </a14:imgLayer>
                </a14:imgProps>
              </a:ext>
              <a:ext uri="{28A0092B-C50C-407E-A947-70E740481C1C}">
                <a14:useLocalDpi xmlns:a14="http://schemas.microsoft.com/office/drawing/2010/main" val="0"/>
              </a:ext>
            </a:extLst>
          </a:blip>
          <a:stretch>
            <a:fillRect/>
          </a:stretch>
        </p:blipFill>
        <p:spPr>
          <a:xfrm>
            <a:off x="318225" y="5774100"/>
            <a:ext cx="720000" cy="7200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62508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SG"/>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SG"/>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1D520B0-960A-4DDE-A718-7DCAE183FAF7}" type="slidenum">
              <a:rPr lang="en-SG" smtClean="0"/>
              <a:pPr>
                <a:defRPr/>
              </a:pPr>
              <a:t>‹#›</a:t>
            </a:fld>
            <a:endParaRPr lang="en-SG"/>
          </a:p>
        </p:txBody>
      </p:sp>
      <p:pic>
        <p:nvPicPr>
          <p:cNvPr id="4" name="Picture 3">
            <a:extLst>
              <a:ext uri="{FF2B5EF4-FFF2-40B4-BE49-F238E27FC236}">
                <a16:creationId xmlns:a16="http://schemas.microsoft.com/office/drawing/2014/main" id="{841B1787-D4C7-4FD1-A8B6-FB97A08A2A9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916" y="6172450"/>
            <a:ext cx="525780" cy="516636"/>
          </a:xfrm>
          <a:prstGeom prst="rect">
            <a:avLst/>
          </a:prstGeom>
        </p:spPr>
      </p:pic>
    </p:spTree>
    <p:extLst>
      <p:ext uri="{BB962C8B-B14F-4D97-AF65-F5344CB8AC3E}">
        <p14:creationId xmlns:p14="http://schemas.microsoft.com/office/powerpoint/2010/main" val="104777168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F:\23q\O%20Purest%20Of%20Creatures.wmv" TargetMode="Externa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60072" y="6051768"/>
            <a:ext cx="6768752" cy="648072"/>
          </a:xfrm>
        </p:spPr>
        <p:txBody>
          <a:bodyPr>
            <a:noAutofit/>
          </a:bodyPr>
          <a:lstStyle/>
          <a:p>
            <a:pPr algn="ctr" eaLnBrk="1" hangingPunct="1">
              <a:defRPr/>
            </a:pPr>
            <a:r>
              <a:rPr lang="en-US" sz="3400" dirty="0">
                <a:latin typeface="Segoe UI Black" panose="020B0A02040204020203" pitchFamily="34" charset="0"/>
                <a:ea typeface="Segoe UI Black" panose="020B0A02040204020203" pitchFamily="34" charset="0"/>
              </a:rPr>
              <a:t>True Devotion to Mary</a:t>
            </a:r>
            <a:endParaRPr lang="en-SG" sz="3400" dirty="0">
              <a:latin typeface="Segoe UI Black" panose="020B0A02040204020203" pitchFamily="34" charset="0"/>
              <a:ea typeface="Segoe UI Black" panose="020B0A02040204020203" pitchFamily="34" charset="0"/>
            </a:endParaRPr>
          </a:p>
        </p:txBody>
      </p:sp>
      <p:pic>
        <p:nvPicPr>
          <p:cNvPr id="3" name="Picture 2">
            <a:extLst>
              <a:ext uri="{FF2B5EF4-FFF2-40B4-BE49-F238E27FC236}">
                <a16:creationId xmlns:a16="http://schemas.microsoft.com/office/drawing/2014/main" id="{4F2134DA-FA11-468B-862B-F4F7F2CA7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501081"/>
            <a:ext cx="8136904" cy="32208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rotWithShape="1">
          <a:blip r:embed="rId2">
            <a:extLst>
              <a:ext uri="{28A0092B-C50C-407E-A947-70E740481C1C}">
                <a14:useLocalDpi xmlns:a14="http://schemas.microsoft.com/office/drawing/2010/main" val="0"/>
              </a:ext>
            </a:extLst>
          </a:blip>
          <a:srcRect l="14712" t="4403" r="13195" b="3995"/>
          <a:stretch/>
        </p:blipFill>
        <p:spPr bwMode="auto">
          <a:xfrm>
            <a:off x="971600" y="477272"/>
            <a:ext cx="3528392"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9192" y="579160"/>
            <a:ext cx="4321242" cy="576000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6672"/>
            <a:ext cx="3816424" cy="50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6673"/>
            <a:ext cx="3981133" cy="50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422613"/>
            <a:ext cx="7488832" cy="5615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11560" y="277813"/>
            <a:ext cx="8532440" cy="918939"/>
          </a:xfrm>
        </p:spPr>
        <p:txBody>
          <a:bodyPr>
            <a:normAutofit/>
          </a:bodyPr>
          <a:lstStyle/>
          <a:p>
            <a:pPr algn="l" eaLnBrk="1" hangingPunct="1">
              <a:defRPr/>
            </a:pPr>
            <a:r>
              <a:rPr lang="en-US" sz="3200" dirty="0"/>
              <a:t>Some of the better-known Apparitions of Our Lady</a:t>
            </a:r>
          </a:p>
        </p:txBody>
      </p:sp>
      <p:sp>
        <p:nvSpPr>
          <p:cNvPr id="112643" name="Rectangle 3"/>
          <p:cNvSpPr>
            <a:spLocks noGrp="1" noChangeArrowheads="1"/>
          </p:cNvSpPr>
          <p:nvPr>
            <p:ph type="body" sz="half" idx="1"/>
          </p:nvPr>
        </p:nvSpPr>
        <p:spPr>
          <a:xfrm>
            <a:off x="611559" y="1981200"/>
            <a:ext cx="2808313" cy="4173538"/>
          </a:xfrm>
        </p:spPr>
        <p:txBody>
          <a:bodyPr/>
          <a:lstStyle/>
          <a:p>
            <a:pPr eaLnBrk="1" hangingPunct="1">
              <a:defRPr/>
            </a:pPr>
            <a:r>
              <a:rPr lang="en-US" dirty="0"/>
              <a:t>Lourdes</a:t>
            </a:r>
          </a:p>
          <a:p>
            <a:pPr eaLnBrk="1" hangingPunct="1">
              <a:defRPr/>
            </a:pPr>
            <a:r>
              <a:rPr lang="en-US" dirty="0"/>
              <a:t>Guadalupe</a:t>
            </a:r>
          </a:p>
          <a:p>
            <a:pPr eaLnBrk="1" hangingPunct="1">
              <a:defRPr/>
            </a:pPr>
            <a:r>
              <a:rPr lang="en-US" dirty="0"/>
              <a:t>Fatima</a:t>
            </a:r>
          </a:p>
          <a:p>
            <a:pPr eaLnBrk="1" hangingPunct="1">
              <a:defRPr/>
            </a:pPr>
            <a:r>
              <a:rPr lang="en-US" dirty="0" err="1"/>
              <a:t>Medjugore</a:t>
            </a:r>
            <a:endParaRPr lang="en-US" dirty="0"/>
          </a:p>
          <a:p>
            <a:pPr eaLnBrk="1" hangingPunct="1">
              <a:defRPr/>
            </a:pPr>
            <a:r>
              <a:rPr lang="en-US" dirty="0"/>
              <a:t>La </a:t>
            </a:r>
            <a:r>
              <a:rPr lang="en-US" dirty="0" err="1"/>
              <a:t>Sallete</a:t>
            </a:r>
            <a:endParaRPr lang="en-US" dirty="0"/>
          </a:p>
          <a:p>
            <a:pPr eaLnBrk="1" hangingPunct="1">
              <a:defRPr/>
            </a:pPr>
            <a:r>
              <a:rPr lang="en-US" dirty="0"/>
              <a:t>Knock</a:t>
            </a:r>
          </a:p>
        </p:txBody>
      </p:sp>
      <p:pic>
        <p:nvPicPr>
          <p:cNvPr id="2" name="Picture 1">
            <a:extLst>
              <a:ext uri="{FF2B5EF4-FFF2-40B4-BE49-F238E27FC236}">
                <a16:creationId xmlns:a16="http://schemas.microsoft.com/office/drawing/2014/main" id="{58B55413-B9F4-44A0-8AFE-D66DE458A34C}"/>
              </a:ext>
            </a:extLst>
          </p:cNvPr>
          <p:cNvPicPr>
            <a:picLocks noChangeAspect="1"/>
          </p:cNvPicPr>
          <p:nvPr/>
        </p:nvPicPr>
        <p:blipFill>
          <a:blip r:embed="rId3"/>
          <a:stretch>
            <a:fillRect/>
          </a:stretch>
        </p:blipFill>
        <p:spPr>
          <a:xfrm>
            <a:off x="3779912" y="1844824"/>
            <a:ext cx="4680520"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a:t>Image of a Woman</a:t>
            </a:r>
          </a:p>
        </p:txBody>
      </p:sp>
      <p:sp>
        <p:nvSpPr>
          <p:cNvPr id="115715" name="Rectangle 3"/>
          <p:cNvSpPr>
            <a:spLocks noGrp="1" noChangeArrowheads="1"/>
          </p:cNvSpPr>
          <p:nvPr>
            <p:ph type="body" sz="half" idx="1"/>
          </p:nvPr>
        </p:nvSpPr>
        <p:spPr>
          <a:xfrm>
            <a:off x="468313" y="1628775"/>
            <a:ext cx="4408487" cy="4525963"/>
          </a:xfrm>
        </p:spPr>
        <p:txBody>
          <a:bodyPr/>
          <a:lstStyle/>
          <a:p>
            <a:pPr eaLnBrk="1" hangingPunct="1">
              <a:defRPr/>
            </a:pPr>
            <a:r>
              <a:rPr lang="en-US"/>
              <a:t>Woman of Faith</a:t>
            </a:r>
          </a:p>
          <a:p>
            <a:pPr eaLnBrk="1" hangingPunct="1">
              <a:defRPr/>
            </a:pPr>
            <a:r>
              <a:rPr lang="en-US"/>
              <a:t>Woman of Prayer</a:t>
            </a:r>
          </a:p>
          <a:p>
            <a:pPr eaLnBrk="1" hangingPunct="1">
              <a:defRPr/>
            </a:pPr>
            <a:r>
              <a:rPr lang="en-US"/>
              <a:t>Woman of the Spirit</a:t>
            </a:r>
          </a:p>
        </p:txBody>
      </p:sp>
      <p:pic>
        <p:nvPicPr>
          <p:cNvPr id="15364" name="Picture 5" descr="La_virgen_mar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305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a:t>Woman of Faith</a:t>
            </a:r>
          </a:p>
        </p:txBody>
      </p:sp>
      <p:sp>
        <p:nvSpPr>
          <p:cNvPr id="118788" name="Rectangle 4"/>
          <p:cNvSpPr>
            <a:spLocks noGrp="1" noChangeArrowheads="1"/>
          </p:cNvSpPr>
          <p:nvPr>
            <p:ph type="body" sz="half" idx="2"/>
          </p:nvPr>
        </p:nvSpPr>
        <p:spPr>
          <a:xfrm>
            <a:off x="4427985" y="1628775"/>
            <a:ext cx="3600400" cy="4525963"/>
          </a:xfrm>
        </p:spPr>
        <p:txBody>
          <a:bodyPr/>
          <a:lstStyle/>
          <a:p>
            <a:pPr eaLnBrk="1" hangingPunct="1">
              <a:defRPr/>
            </a:pPr>
            <a:r>
              <a:rPr lang="en-US" sz="2800" dirty="0"/>
              <a:t>“Let is be done to me according to your word.” (Lk 1:38)</a:t>
            </a:r>
          </a:p>
          <a:p>
            <a:pPr eaLnBrk="1" hangingPunct="1">
              <a:defRPr/>
            </a:pPr>
            <a:r>
              <a:rPr lang="en-US" sz="2800" dirty="0"/>
              <a:t>“Do as he tells you.” (Jn 2: 1-10)</a:t>
            </a:r>
          </a:p>
          <a:p>
            <a:pPr eaLnBrk="1" hangingPunct="1">
              <a:defRPr/>
            </a:pPr>
            <a:r>
              <a:rPr lang="en-US" sz="2800" dirty="0"/>
              <a:t>“a sword will pierce your own soul too.” (Lk 2:35)</a:t>
            </a:r>
          </a:p>
        </p:txBody>
      </p:sp>
      <p:pic>
        <p:nvPicPr>
          <p:cNvPr id="16388" name="Picture 5" descr="annunci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00" y="1566952"/>
            <a:ext cx="3672408" cy="512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a:t>Woman of Prayer</a:t>
            </a:r>
          </a:p>
        </p:txBody>
      </p:sp>
      <p:sp>
        <p:nvSpPr>
          <p:cNvPr id="119812" name="Rectangle 4"/>
          <p:cNvSpPr>
            <a:spLocks noGrp="1" noChangeArrowheads="1"/>
          </p:cNvSpPr>
          <p:nvPr>
            <p:ph type="body" sz="half" idx="2"/>
          </p:nvPr>
        </p:nvSpPr>
        <p:spPr>
          <a:xfrm>
            <a:off x="3995937" y="1628775"/>
            <a:ext cx="4536504" cy="5039508"/>
          </a:xfrm>
        </p:spPr>
        <p:txBody>
          <a:bodyPr>
            <a:normAutofit lnSpcReduction="10000"/>
          </a:bodyPr>
          <a:lstStyle/>
          <a:p>
            <a:pPr algn="just" eaLnBrk="1" hangingPunct="1">
              <a:lnSpc>
                <a:spcPct val="90000"/>
              </a:lnSpc>
              <a:defRPr/>
            </a:pPr>
            <a:r>
              <a:rPr lang="en-US" sz="2800" dirty="0"/>
              <a:t>Magnificat (Lk 1:46-55)</a:t>
            </a:r>
          </a:p>
          <a:p>
            <a:pPr algn="just" eaLnBrk="1" hangingPunct="1">
              <a:lnSpc>
                <a:spcPct val="90000"/>
              </a:lnSpc>
              <a:defRPr/>
            </a:pPr>
            <a:r>
              <a:rPr lang="en-US" sz="2800" dirty="0"/>
              <a:t>“who hears the word of God and put it into practice.” (Lk 8:21)</a:t>
            </a:r>
          </a:p>
          <a:p>
            <a:pPr algn="just" eaLnBrk="1" hangingPunct="1">
              <a:lnSpc>
                <a:spcPct val="90000"/>
              </a:lnSpc>
              <a:defRPr/>
            </a:pPr>
            <a:r>
              <a:rPr lang="en-US" sz="2800" dirty="0"/>
              <a:t>“His mother stored up all these things in her heart.” (Lk 2:52)</a:t>
            </a:r>
          </a:p>
          <a:p>
            <a:pPr algn="just" eaLnBrk="1" hangingPunct="1">
              <a:lnSpc>
                <a:spcPct val="90000"/>
              </a:lnSpc>
              <a:defRPr/>
            </a:pPr>
            <a:r>
              <a:rPr lang="en-US" sz="2800" dirty="0"/>
              <a:t>“All these joined in continuous prayer, together with several women, including Mary the mother of Jesus, and with his brothers.” (Acts 1:14)</a:t>
            </a:r>
          </a:p>
        </p:txBody>
      </p:sp>
      <p:pic>
        <p:nvPicPr>
          <p:cNvPr id="17412" name="Picture 5" descr="glory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774"/>
            <a:ext cx="3384376" cy="503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a:t>Woman of the Spirit</a:t>
            </a:r>
          </a:p>
        </p:txBody>
      </p:sp>
      <p:sp>
        <p:nvSpPr>
          <p:cNvPr id="120836" name="Rectangle 4"/>
          <p:cNvSpPr>
            <a:spLocks noGrp="1" noChangeArrowheads="1"/>
          </p:cNvSpPr>
          <p:nvPr>
            <p:ph type="body" sz="half" idx="2"/>
          </p:nvPr>
        </p:nvSpPr>
        <p:spPr>
          <a:xfrm>
            <a:off x="4860031" y="1628775"/>
            <a:ext cx="3826769" cy="4752553"/>
          </a:xfrm>
        </p:spPr>
        <p:txBody>
          <a:bodyPr/>
          <a:lstStyle/>
          <a:p>
            <a:pPr eaLnBrk="1" hangingPunct="1">
              <a:defRPr/>
            </a:pPr>
            <a:r>
              <a:rPr lang="en-US" sz="2800" dirty="0"/>
              <a:t>One who was most responsive to the life of the Spirit within her.</a:t>
            </a:r>
          </a:p>
          <a:p>
            <a:pPr eaLnBrk="1" hangingPunct="1">
              <a:defRPr/>
            </a:pPr>
            <a:r>
              <a:rPr lang="en-US" sz="2800" dirty="0"/>
              <a:t>Mary was there at Pentecost (Acts 1:14)</a:t>
            </a:r>
          </a:p>
          <a:p>
            <a:pPr eaLnBrk="1" hangingPunct="1">
              <a:defRPr/>
            </a:pPr>
            <a:r>
              <a:rPr lang="en-US" sz="2800" dirty="0"/>
              <a:t>“The Holy Spirit will come upon you.” (Lk 1:35)</a:t>
            </a:r>
          </a:p>
        </p:txBody>
      </p:sp>
      <p:pic>
        <p:nvPicPr>
          <p:cNvPr id="18436" name="Picture 5" descr="114-10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00319"/>
            <a:ext cx="4160950" cy="514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Autofit/>
          </a:bodyPr>
          <a:lstStyle/>
          <a:p>
            <a:pPr eaLnBrk="1" hangingPunct="1">
              <a:defRPr/>
            </a:pPr>
            <a:r>
              <a:rPr lang="en-US" sz="3600" dirty="0"/>
              <a:t>Christian Discipleship and Devotion to Mary</a:t>
            </a:r>
          </a:p>
        </p:txBody>
      </p:sp>
      <p:sp>
        <p:nvSpPr>
          <p:cNvPr id="121859" name="Rectangle 3"/>
          <p:cNvSpPr>
            <a:spLocks noGrp="1" noChangeArrowheads="1"/>
          </p:cNvSpPr>
          <p:nvPr>
            <p:ph sz="quarter" idx="1"/>
          </p:nvPr>
        </p:nvSpPr>
        <p:spPr>
          <a:xfrm>
            <a:off x="612648" y="1600200"/>
            <a:ext cx="8351840" cy="4495800"/>
          </a:xfrm>
        </p:spPr>
        <p:txBody>
          <a:bodyPr/>
          <a:lstStyle/>
          <a:p>
            <a:pPr eaLnBrk="1" hangingPunct="1">
              <a:defRPr/>
            </a:pPr>
            <a:r>
              <a:rPr lang="en-US" sz="2800" dirty="0"/>
              <a:t>St Louis Marie maintains in LEW 214 that we cannot be truly children of God and disciples of wisdom, if we are not children of Mary</a:t>
            </a:r>
          </a:p>
          <a:p>
            <a:pPr eaLnBrk="1" hangingPunct="1">
              <a:defRPr/>
            </a:pPr>
            <a:r>
              <a:rPr lang="en-US" sz="2800" dirty="0"/>
              <a:t>The Beloved disciple takes Mary into his own (</a:t>
            </a:r>
            <a:r>
              <a:rPr lang="en-US" sz="2800" dirty="0" err="1"/>
              <a:t>Jn</a:t>
            </a:r>
            <a:r>
              <a:rPr lang="en-US" sz="2800" dirty="0"/>
              <a:t> 19:27)</a:t>
            </a:r>
          </a:p>
        </p:txBody>
      </p:sp>
      <p:pic>
        <p:nvPicPr>
          <p:cNvPr id="2" name="Picture 1">
            <a:extLst>
              <a:ext uri="{FF2B5EF4-FFF2-40B4-BE49-F238E27FC236}">
                <a16:creationId xmlns:a16="http://schemas.microsoft.com/office/drawing/2014/main" id="{36304632-BA49-461E-A24C-DC63E4D323F5}"/>
              </a:ext>
            </a:extLst>
          </p:cNvPr>
          <p:cNvPicPr>
            <a:picLocks noChangeAspect="1"/>
          </p:cNvPicPr>
          <p:nvPr/>
        </p:nvPicPr>
        <p:blipFill>
          <a:blip r:embed="rId3"/>
          <a:stretch>
            <a:fillRect/>
          </a:stretch>
        </p:blipFill>
        <p:spPr>
          <a:xfrm>
            <a:off x="1043608" y="3613116"/>
            <a:ext cx="5776234" cy="32448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0512" y="277813"/>
            <a:ext cx="8075240" cy="990947"/>
          </a:xfrm>
        </p:spPr>
        <p:txBody>
          <a:bodyPr>
            <a:normAutofit fontScale="90000"/>
          </a:bodyPr>
          <a:lstStyle/>
          <a:p>
            <a:pPr eaLnBrk="1" hangingPunct="1">
              <a:defRPr/>
            </a:pPr>
            <a:r>
              <a:rPr lang="en-US" dirty="0"/>
              <a:t>Treatise on the True Devotion to Mary</a:t>
            </a:r>
            <a:endParaRPr lang="en-SG" dirty="0"/>
          </a:p>
        </p:txBody>
      </p:sp>
      <p:sp>
        <p:nvSpPr>
          <p:cNvPr id="74755" name="Rectangle 3"/>
          <p:cNvSpPr>
            <a:spLocks noGrp="1" noChangeArrowheads="1"/>
          </p:cNvSpPr>
          <p:nvPr>
            <p:ph type="body" sz="half" idx="2"/>
          </p:nvPr>
        </p:nvSpPr>
        <p:spPr>
          <a:xfrm>
            <a:off x="2339975" y="1628775"/>
            <a:ext cx="6048449" cy="5112593"/>
          </a:xfrm>
        </p:spPr>
        <p:txBody>
          <a:bodyPr/>
          <a:lstStyle/>
          <a:p>
            <a:pPr algn="just" eaLnBrk="1" hangingPunct="1">
              <a:lnSpc>
                <a:spcPct val="90000"/>
              </a:lnSpc>
              <a:defRPr/>
            </a:pPr>
            <a:r>
              <a:rPr lang="en-US" sz="2800" dirty="0"/>
              <a:t>A Book written by St. Louis Marie de Montfort possibly around 1712.</a:t>
            </a:r>
          </a:p>
          <a:p>
            <a:pPr algn="just" eaLnBrk="1" hangingPunct="1">
              <a:lnSpc>
                <a:spcPct val="90000"/>
              </a:lnSpc>
              <a:defRPr/>
            </a:pPr>
            <a:r>
              <a:rPr lang="en-US" sz="2800" dirty="0"/>
              <a:t>It remained hidden during the French revolution and was discovered on 29</a:t>
            </a:r>
            <a:r>
              <a:rPr lang="en-US" sz="2800" baseline="30000" dirty="0"/>
              <a:t>th</a:t>
            </a:r>
            <a:r>
              <a:rPr lang="en-US" sz="2800" dirty="0"/>
              <a:t> April 1842.</a:t>
            </a:r>
          </a:p>
          <a:p>
            <a:pPr algn="just" eaLnBrk="1" hangingPunct="1">
              <a:lnSpc>
                <a:spcPct val="90000"/>
              </a:lnSpc>
              <a:defRPr/>
            </a:pPr>
            <a:r>
              <a:rPr lang="en-US" sz="2800" dirty="0"/>
              <a:t>The best known work of Montfort.</a:t>
            </a:r>
          </a:p>
          <a:p>
            <a:pPr algn="just" eaLnBrk="1" hangingPunct="1">
              <a:lnSpc>
                <a:spcPct val="90000"/>
              </a:lnSpc>
              <a:defRPr/>
            </a:pPr>
            <a:r>
              <a:rPr lang="en-US" sz="2800" dirty="0"/>
              <a:t>Montfort’s aim was to show the role of Mary in the plan of God, in one’s life as a baptized person and in one’s apostolic life.</a:t>
            </a:r>
            <a:endParaRPr lang="en-SG" sz="2800" dirty="0"/>
          </a:p>
        </p:txBody>
      </p:sp>
      <p:pic>
        <p:nvPicPr>
          <p:cNvPr id="20484" name="Picture 5" descr="bvm_042[1]"/>
          <p:cNvPicPr>
            <a:picLocks noChangeAspect="1" noChangeArrowheads="1"/>
          </p:cNvPicPr>
          <p:nvPr/>
        </p:nvPicPr>
        <p:blipFill>
          <a:blip r:embed="rId3">
            <a:extLst>
              <a:ext uri="{28A0092B-C50C-407E-A947-70E740481C1C}">
                <a14:useLocalDpi xmlns:a14="http://schemas.microsoft.com/office/drawing/2010/main" val="0"/>
              </a:ext>
            </a:extLst>
          </a:blip>
          <a:srcRect l="14178" t="15886" r="48222" b="15886"/>
          <a:stretch>
            <a:fillRect/>
          </a:stretch>
        </p:blipFill>
        <p:spPr bwMode="auto">
          <a:xfrm>
            <a:off x="466725" y="1628775"/>
            <a:ext cx="18018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8D8-D47E-49F7-A446-A23180F3F5CB}"/>
              </a:ext>
            </a:extLst>
          </p:cNvPr>
          <p:cNvSpPr>
            <a:spLocks noGrp="1"/>
          </p:cNvSpPr>
          <p:nvPr>
            <p:ph type="title"/>
          </p:nvPr>
        </p:nvSpPr>
        <p:spPr/>
        <p:txBody>
          <a:bodyPr/>
          <a:lstStyle/>
          <a:p>
            <a:r>
              <a:rPr lang="en-SG" dirty="0"/>
              <a:t>In Search of Mother Mary</a:t>
            </a:r>
          </a:p>
        </p:txBody>
      </p:sp>
      <p:sp>
        <p:nvSpPr>
          <p:cNvPr id="3" name="Content Placeholder 2">
            <a:extLst>
              <a:ext uri="{FF2B5EF4-FFF2-40B4-BE49-F238E27FC236}">
                <a16:creationId xmlns:a16="http://schemas.microsoft.com/office/drawing/2014/main" id="{3C43C8FA-6ECD-4C31-82CD-A90167B2DE9A}"/>
              </a:ext>
            </a:extLst>
          </p:cNvPr>
          <p:cNvSpPr>
            <a:spLocks noGrp="1"/>
          </p:cNvSpPr>
          <p:nvPr>
            <p:ph sz="quarter" idx="1"/>
          </p:nvPr>
        </p:nvSpPr>
        <p:spPr/>
        <p:txBody>
          <a:bodyPr/>
          <a:lstStyle/>
          <a:p>
            <a:pPr marL="514350" indent="-514350" algn="just">
              <a:buFont typeface="+mj-lt"/>
              <a:buAutoNum type="arabicParenR"/>
            </a:pPr>
            <a:r>
              <a:rPr lang="en-SG" dirty="0"/>
              <a:t>Take a walk around the room and look at the various images of Mother Mary on display.</a:t>
            </a:r>
          </a:p>
          <a:p>
            <a:pPr marL="514350" indent="-514350" algn="just">
              <a:buFont typeface="+mj-lt"/>
              <a:buAutoNum type="arabicParenR"/>
            </a:pPr>
            <a:r>
              <a:rPr lang="en-SG" dirty="0"/>
              <a:t>When one of the image struck you particularly, take a photo shoot of it.</a:t>
            </a:r>
          </a:p>
          <a:p>
            <a:pPr marL="514350" indent="-514350" algn="just">
              <a:buFont typeface="+mj-lt"/>
              <a:buAutoNum type="arabicParenR"/>
            </a:pPr>
            <a:r>
              <a:rPr lang="en-SG" dirty="0"/>
              <a:t>Spent a moment and reflect on what in the image that attracted you. Ask yourself what aspect of the image speaks to you about your spiritual life (relationship with God).</a:t>
            </a:r>
          </a:p>
        </p:txBody>
      </p:sp>
      <p:pic>
        <p:nvPicPr>
          <p:cNvPr id="4" name="Picture 3">
            <a:extLst>
              <a:ext uri="{FF2B5EF4-FFF2-40B4-BE49-F238E27FC236}">
                <a16:creationId xmlns:a16="http://schemas.microsoft.com/office/drawing/2014/main" id="{168311E5-C6B2-4698-AE3C-73FE3EC0B5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8764">
                        <a14:foregroundMark x1="49451" y1="32784" x2="49451" y2="32784"/>
                        <a14:foregroundMark x1="48764" y1="32051" x2="48764" y2="32051"/>
                        <a14:foregroundMark x1="53846" y1="31136" x2="53846" y2="31136"/>
                        <a14:foregroundMark x1="63462" y1="26190" x2="63462" y2="26190"/>
                        <a14:foregroundMark x1="67445" y1="24725" x2="67445" y2="24725"/>
                        <a14:foregroundMark x1="74451" y1="11538" x2="74451" y2="11538"/>
                        <a14:foregroundMark x1="84341" y1="11172" x2="84341" y2="11172"/>
                        <a14:foregroundMark x1="89423" y1="17582" x2="89423" y2="17582"/>
                        <a14:foregroundMark x1="91758" y1="37363" x2="91758" y2="37363"/>
                        <a14:foregroundMark x1="89698" y1="47802" x2="89698" y2="47802"/>
                        <a14:foregroundMark x1="88599" y1="54945" x2="88599" y2="54945"/>
                        <a14:foregroundMark x1="84341" y1="61355" x2="84341" y2="61355"/>
                        <a14:foregroundMark x1="75687" y1="61355" x2="75687" y2="61355"/>
                        <a14:foregroundMark x1="68956" y1="60806" x2="68956" y2="60806"/>
                        <a14:foregroundMark x1="64973" y1="54945" x2="64973" y2="54945"/>
                        <a14:foregroundMark x1="63736" y1="49634" x2="63736" y2="49634"/>
                        <a14:foregroundMark x1="60714" y1="43773" x2="60714" y2="43773"/>
                        <a14:foregroundMark x1="60577" y1="37546" x2="60577" y2="37546"/>
                        <a14:foregroundMark x1="63462" y1="31319" x2="63462" y2="31319"/>
                        <a14:foregroundMark x1="62912" y1="27656" x2="62912" y2="27656"/>
                        <a14:foregroundMark x1="62500" y1="22894" x2="62500" y2="22894"/>
                        <a14:foregroundMark x1="63049" y1="19231" x2="63049" y2="19231"/>
                        <a14:foregroundMark x1="63462" y1="15201" x2="63462" y2="15201"/>
                        <a14:foregroundMark x1="67033" y1="11722" x2="67033" y2="11722"/>
                        <a14:foregroundMark x1="70467" y1="10806" x2="70467" y2="10806"/>
                        <a14:foregroundMark x1="73901" y1="5861" x2="73901" y2="5861"/>
                        <a14:foregroundMark x1="79808" y1="5128" x2="79808" y2="5128"/>
                        <a14:foregroundMark x1="85577" y1="8059" x2="85577" y2="8059"/>
                        <a14:foregroundMark x1="87363" y1="10989" x2="87363" y2="10989"/>
                        <a14:foregroundMark x1="90934" y1="13004" x2="90934" y2="13004"/>
                        <a14:foregroundMark x1="93269" y1="19231" x2="93269" y2="19231"/>
                        <a14:foregroundMark x1="94093" y1="22711" x2="94093" y2="22711"/>
                        <a14:foregroundMark x1="94093" y1="29853" x2="94093" y2="29853"/>
                        <a14:foregroundMark x1="94918" y1="32601" x2="94918" y2="32601"/>
                        <a14:foregroundMark x1="94643" y1="45788" x2="94643" y2="45788"/>
                        <a14:foregroundMark x1="92033" y1="50183" x2="92033" y2="50183"/>
                        <a14:foregroundMark x1="89423" y1="52381" x2="89423" y2="52381"/>
                        <a14:foregroundMark x1="87775" y1="59524" x2="87775" y2="59524"/>
                        <a14:foregroundMark x1="81181" y1="49634" x2="81181" y2="49634"/>
                        <a14:foregroundMark x1="80220" y1="43040" x2="80220" y2="43040"/>
                        <a14:foregroundMark x1="79396" y1="31319" x2="79396" y2="31319"/>
                        <a14:foregroundMark x1="74451" y1="27106" x2="74451" y2="27106"/>
                        <a14:foregroundMark x1="72665" y1="31502" x2="72665" y2="31502"/>
                        <a14:foregroundMark x1="70604" y1="33700" x2="70604" y2="33700"/>
                        <a14:foregroundMark x1="85577" y1="34066" x2="85577" y2="34066"/>
                        <a14:foregroundMark x1="84615" y1="36630" x2="84615" y2="36630"/>
                        <a14:foregroundMark x1="85714" y1="36264" x2="85714" y2="36264"/>
                        <a14:foregroundMark x1="86813" y1="38828" x2="86813" y2="38828"/>
                        <a14:foregroundMark x1="75549" y1="47436" x2="75549" y2="47436"/>
                        <a14:foregroundMark x1="68544" y1="47985" x2="68544" y2="47985"/>
                        <a14:foregroundMark x1="71841" y1="44505" x2="71841" y2="44505"/>
                        <a14:foregroundMark x1="64835" y1="12271" x2="64835" y2="12271"/>
                        <a14:foregroundMark x1="61676" y1="15934" x2="61676" y2="15934"/>
                        <a14:foregroundMark x1="60714" y1="17949" x2="60714" y2="17949"/>
                        <a14:foregroundMark x1="59478" y1="23993" x2="59478" y2="23993"/>
                        <a14:foregroundMark x1="61401" y1="28388" x2="61401" y2="28388"/>
                        <a14:foregroundMark x1="61401" y1="33150" x2="61401" y2="33150"/>
                        <a14:foregroundMark x1="60577" y1="34615" x2="60577" y2="34615"/>
                      </a14:backgroundRemoval>
                    </a14:imgEffect>
                  </a14:imgLayer>
                </a14:imgProps>
              </a:ext>
            </a:extLst>
          </a:blip>
          <a:srcRect b="4308"/>
          <a:stretch/>
        </p:blipFill>
        <p:spPr>
          <a:xfrm flipH="1">
            <a:off x="6489840" y="4941168"/>
            <a:ext cx="2654158" cy="1904856"/>
          </a:xfrm>
          <a:prstGeom prst="rect">
            <a:avLst/>
          </a:prstGeom>
        </p:spPr>
      </p:pic>
    </p:spTree>
    <p:extLst>
      <p:ext uri="{BB962C8B-B14F-4D97-AF65-F5344CB8AC3E}">
        <p14:creationId xmlns:p14="http://schemas.microsoft.com/office/powerpoint/2010/main" val="686052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241" y="476672"/>
            <a:ext cx="6980128" cy="1570037"/>
          </a:xfrm>
          <a:prstGeom prst="rect">
            <a:avLst/>
          </a:prstGeom>
          <a:noFill/>
        </p:spPr>
        <p:txBody>
          <a:bodyPr wrap="square">
            <a:spAutoFit/>
          </a:bodyPr>
          <a:lstStyle/>
          <a:p>
            <a:pPr>
              <a:defRPr/>
            </a:pPr>
            <a:r>
              <a:rPr lang="en-US" sz="2400" b="1" dirty="0"/>
              <a:t>LOUIS DE MONTFORT INFLUENCED FOUR POPES</a:t>
            </a:r>
          </a:p>
          <a:p>
            <a:pPr>
              <a:defRPr/>
            </a:pPr>
            <a:endParaRPr lang="en-US" sz="2400" b="1" dirty="0"/>
          </a:p>
          <a:p>
            <a:pPr marL="285750" indent="-285750">
              <a:buFontTx/>
              <a:buChar char="-"/>
              <a:defRPr/>
            </a:pPr>
            <a:r>
              <a:rPr lang="en-US" sz="2400" b="1" dirty="0"/>
              <a:t>Pope Leo XIII (Promulgated Marian Devotion –  In 10 Encyclicals  on the Marian Vision and Rosary)</a:t>
            </a:r>
            <a:endParaRPr lang="en-MY" sz="2400" b="1" dirty="0"/>
          </a:p>
        </p:txBody>
      </p:sp>
      <p:pic>
        <p:nvPicPr>
          <p:cNvPr id="2150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2223" y="2132856"/>
            <a:ext cx="50101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6310630" y="5896818"/>
            <a:ext cx="2017712"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FF0000"/>
                </a:solidFill>
              </a:rPr>
              <a:t>FEB 20, 1878 –</a:t>
            </a:r>
          </a:p>
          <a:p>
            <a:pPr algn="ctr" eaLnBrk="1" hangingPunct="1"/>
            <a:r>
              <a:rPr lang="en-US" altLang="en-US" b="1" dirty="0">
                <a:solidFill>
                  <a:srgbClr val="FF0000"/>
                </a:solidFill>
              </a:rPr>
              <a:t>JULY 20. 1903</a:t>
            </a:r>
            <a:endParaRPr lang="en-MY" altLang="en-US"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754063"/>
            <a:ext cx="8569325" cy="1570037"/>
          </a:xfrm>
          <a:prstGeom prst="rect">
            <a:avLst/>
          </a:prstGeom>
          <a:noFill/>
        </p:spPr>
        <p:txBody>
          <a:bodyPr>
            <a:spAutoFit/>
          </a:bodyPr>
          <a:lstStyle/>
          <a:p>
            <a:pPr>
              <a:defRPr/>
            </a:pPr>
            <a:r>
              <a:rPr lang="en-US" sz="2400" b="1" dirty="0"/>
              <a:t>LOUIS DE MONTFORT INFLUENCED FOUR POPES</a:t>
            </a:r>
          </a:p>
          <a:p>
            <a:pPr>
              <a:defRPr/>
            </a:pPr>
            <a:endParaRPr lang="en-US" sz="2400" b="1" dirty="0"/>
          </a:p>
          <a:p>
            <a:pPr marL="285750" indent="-285750">
              <a:buFontTx/>
              <a:buChar char="-"/>
              <a:defRPr/>
            </a:pPr>
            <a:r>
              <a:rPr lang="en-US" sz="2400" b="1" dirty="0"/>
              <a:t>Pope Pius X ( 2</a:t>
            </a:r>
            <a:r>
              <a:rPr lang="en-US" sz="2400" b="1" baseline="30000" dirty="0"/>
              <a:t>nd</a:t>
            </a:r>
            <a:r>
              <a:rPr lang="en-US" sz="2400" b="1" dirty="0"/>
              <a:t> Encyclical intensified True Devotion to Mary as view expressed by Montfort)</a:t>
            </a:r>
            <a:endParaRPr lang="en-MY" sz="2400" b="1" dirty="0"/>
          </a:p>
        </p:txBody>
      </p:sp>
      <p:pic>
        <p:nvPicPr>
          <p:cNvPr id="22531" name="Picture 6"/>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83568" y="2408237"/>
            <a:ext cx="6875462"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6658768" y="6011863"/>
            <a:ext cx="2017713"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FF0000"/>
                </a:solidFill>
              </a:rPr>
              <a:t>AUG 4. 1903 – AUG 20, 1914</a:t>
            </a:r>
            <a:endParaRPr lang="en-MY" altLang="en-US"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260350"/>
            <a:ext cx="8351837" cy="1938338"/>
          </a:xfrm>
          <a:prstGeom prst="rect">
            <a:avLst/>
          </a:prstGeom>
          <a:noFill/>
        </p:spPr>
        <p:txBody>
          <a:bodyPr>
            <a:spAutoFit/>
          </a:bodyPr>
          <a:lstStyle/>
          <a:p>
            <a:pPr>
              <a:defRPr/>
            </a:pPr>
            <a:r>
              <a:rPr lang="en-US" sz="2400" b="1" dirty="0"/>
              <a:t>LOUIS DE MONTFORT INFLUENCED FOUR POPES</a:t>
            </a:r>
          </a:p>
          <a:p>
            <a:pPr>
              <a:defRPr/>
            </a:pPr>
            <a:endParaRPr lang="en-US" sz="2400" b="1" dirty="0"/>
          </a:p>
          <a:p>
            <a:pPr marL="285750" indent="-285750">
              <a:buFontTx/>
              <a:buChar char="-"/>
              <a:defRPr/>
            </a:pPr>
            <a:r>
              <a:rPr lang="en-US" sz="2400" b="1" dirty="0"/>
              <a:t>Pope Pius XII – Often called as the Marian Pope he was impressed by Montfort’s work on God Alone.</a:t>
            </a:r>
          </a:p>
          <a:p>
            <a:pPr>
              <a:defRPr/>
            </a:pPr>
            <a:endParaRPr lang="en-US" sz="2400" b="1" dirty="0"/>
          </a:p>
        </p:txBody>
      </p:sp>
      <p:pic>
        <p:nvPicPr>
          <p:cNvPr id="23555" name="Picture 3"/>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23888" y="1916113"/>
            <a:ext cx="7620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p:cNvSpPr txBox="1">
            <a:spLocks noChangeArrowheads="1"/>
          </p:cNvSpPr>
          <p:nvPr/>
        </p:nvSpPr>
        <p:spPr bwMode="auto">
          <a:xfrm>
            <a:off x="6226175" y="5951537"/>
            <a:ext cx="2017713"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FF0000"/>
                </a:solidFill>
              </a:rPr>
              <a:t>MAR 2, 1939 – OCT 9, 1958</a:t>
            </a:r>
            <a:endParaRPr lang="en-MY"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260350"/>
            <a:ext cx="8351837" cy="2308324"/>
          </a:xfrm>
          <a:prstGeom prst="rect">
            <a:avLst/>
          </a:prstGeom>
          <a:noFill/>
        </p:spPr>
        <p:txBody>
          <a:bodyPr>
            <a:spAutoFit/>
          </a:bodyPr>
          <a:lstStyle/>
          <a:p>
            <a:pPr>
              <a:defRPr/>
            </a:pPr>
            <a:r>
              <a:rPr lang="en-US" sz="2400" b="1" dirty="0"/>
              <a:t>LOUIS DE MONTFORT INFLUENCED FOUR POPES</a:t>
            </a:r>
          </a:p>
          <a:p>
            <a:pPr>
              <a:defRPr/>
            </a:pPr>
            <a:endParaRPr lang="en-US" sz="2400" b="1" dirty="0"/>
          </a:p>
          <a:p>
            <a:pPr marL="285750" indent="-285750" algn="just">
              <a:buFontTx/>
              <a:buChar char="-"/>
              <a:defRPr/>
            </a:pPr>
            <a:r>
              <a:rPr lang="en-US" sz="2400" b="1" dirty="0"/>
              <a:t>Pope John Paul II - The Pontiff’s personal motto “</a:t>
            </a:r>
            <a:r>
              <a:rPr lang="en-US" sz="2400" b="1" dirty="0" err="1"/>
              <a:t>Totus</a:t>
            </a:r>
            <a:r>
              <a:rPr lang="en-US" sz="2400" b="1" dirty="0"/>
              <a:t> </a:t>
            </a:r>
            <a:r>
              <a:rPr lang="en-US" sz="2400" b="1" dirty="0" err="1"/>
              <a:t>Tuus</a:t>
            </a:r>
            <a:r>
              <a:rPr lang="en-US" sz="2400" b="1" dirty="0"/>
              <a:t>” was inspired by St. Louis Marie doctrine on the excellence of Marian devotion and total consecration. Apostolic Letter </a:t>
            </a:r>
            <a:r>
              <a:rPr lang="en-US" sz="2400" b="1" dirty="0" err="1"/>
              <a:t>Rosarium</a:t>
            </a:r>
            <a:r>
              <a:rPr lang="en-US" sz="2400" b="1" dirty="0"/>
              <a:t> </a:t>
            </a:r>
            <a:r>
              <a:rPr lang="en-US" sz="2400" b="1" dirty="0" err="1"/>
              <a:t>Virgine</a:t>
            </a:r>
            <a:r>
              <a:rPr lang="en-US" sz="2400" b="1" dirty="0"/>
              <a:t> </a:t>
            </a:r>
            <a:r>
              <a:rPr lang="en-US" sz="2400" b="1" dirty="0" err="1"/>
              <a:t>Mariae</a:t>
            </a:r>
            <a:r>
              <a:rPr lang="en-US" sz="2400" b="1" dirty="0"/>
              <a:t>. </a:t>
            </a:r>
            <a:endParaRPr lang="en-MY" sz="2400" b="1" dirty="0"/>
          </a:p>
        </p:txBody>
      </p:sp>
      <p:pic>
        <p:nvPicPr>
          <p:cNvPr id="4" name="Picture 3">
            <a:extLst>
              <a:ext uri="{FF2B5EF4-FFF2-40B4-BE49-F238E27FC236}">
                <a16:creationId xmlns:a16="http://schemas.microsoft.com/office/drawing/2014/main" id="{C9263030-D5A8-4A08-96C1-DB5FAE3FC432}"/>
              </a:ext>
            </a:extLst>
          </p:cNvPr>
          <p:cNvPicPr>
            <a:picLocks noChangeAspect="1"/>
          </p:cNvPicPr>
          <p:nvPr/>
        </p:nvPicPr>
        <p:blipFill>
          <a:blip r:embed="rId2"/>
          <a:stretch>
            <a:fillRect/>
          </a:stretch>
        </p:blipFill>
        <p:spPr>
          <a:xfrm>
            <a:off x="827584" y="2568674"/>
            <a:ext cx="2736304" cy="3320049"/>
          </a:xfrm>
          <a:prstGeom prst="rect">
            <a:avLst/>
          </a:prstGeom>
        </p:spPr>
      </p:pic>
      <p:pic>
        <p:nvPicPr>
          <p:cNvPr id="9" name="Picture 8">
            <a:extLst>
              <a:ext uri="{FF2B5EF4-FFF2-40B4-BE49-F238E27FC236}">
                <a16:creationId xmlns:a16="http://schemas.microsoft.com/office/drawing/2014/main" id="{782C282F-C19B-46B9-BF2B-62A76C8A8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113" y="2570481"/>
            <a:ext cx="4337571" cy="33182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260350"/>
            <a:ext cx="8351837" cy="1938338"/>
          </a:xfrm>
          <a:prstGeom prst="rect">
            <a:avLst/>
          </a:prstGeom>
          <a:noFill/>
        </p:spPr>
        <p:txBody>
          <a:bodyPr>
            <a:spAutoFit/>
          </a:bodyPr>
          <a:lstStyle/>
          <a:p>
            <a:pPr>
              <a:defRPr/>
            </a:pPr>
            <a:r>
              <a:rPr lang="en-US" sz="2400" b="1" dirty="0"/>
              <a:t>LOUIS DE MONTFORT INFLUENCED FOUR POPES</a:t>
            </a:r>
          </a:p>
          <a:p>
            <a:pPr>
              <a:defRPr/>
            </a:pPr>
            <a:endParaRPr lang="en-US" sz="2400" b="1" dirty="0"/>
          </a:p>
          <a:p>
            <a:pPr marL="285750" indent="-285750">
              <a:buFontTx/>
              <a:buChar char="-"/>
              <a:defRPr/>
            </a:pPr>
            <a:r>
              <a:rPr lang="en-US" sz="2400" b="1" dirty="0"/>
              <a:t>Pope John Paul II – “As a young seminarian read and reread many times and with great spiritual profit” the work of Louis Marie de Montfort. </a:t>
            </a:r>
            <a:endParaRPr lang="en-MY" sz="2400" b="1" dirty="0"/>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32658"/>
            <a:ext cx="7077992" cy="442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260350"/>
            <a:ext cx="8208143" cy="1570038"/>
          </a:xfrm>
          <a:prstGeom prst="rect">
            <a:avLst/>
          </a:prstGeom>
          <a:noFill/>
        </p:spPr>
        <p:txBody>
          <a:bodyPr wrap="square">
            <a:spAutoFit/>
          </a:bodyPr>
          <a:lstStyle/>
          <a:p>
            <a:pPr>
              <a:defRPr/>
            </a:pPr>
            <a:r>
              <a:rPr lang="en-US" sz="2400" b="1" dirty="0"/>
              <a:t>LOUIS DE MONTFORT INFLUENCED FOUR POPES</a:t>
            </a:r>
          </a:p>
          <a:p>
            <a:pPr>
              <a:defRPr/>
            </a:pPr>
            <a:endParaRPr lang="en-US" sz="2400" b="1" dirty="0"/>
          </a:p>
          <a:p>
            <a:pPr marL="285750" indent="-285750" algn="just">
              <a:buFontTx/>
              <a:buChar char="-"/>
              <a:defRPr/>
            </a:pPr>
            <a:r>
              <a:rPr lang="en-US" sz="2400" b="1" dirty="0"/>
              <a:t>The Pontiff also said Montfort’s work of True Devotion to Mary was a “decisive turning point” in his life </a:t>
            </a:r>
            <a:endParaRPr lang="en-MY" sz="2400" b="1" dirty="0"/>
          </a:p>
        </p:txBody>
      </p:sp>
      <p:pic>
        <p:nvPicPr>
          <p:cNvPr id="26627"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691680" y="1948874"/>
            <a:ext cx="4680000" cy="46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EC97E9-9695-4506-9A5D-6DA3D0A79BB5}"/>
              </a:ext>
            </a:extLst>
          </p:cNvPr>
          <p:cNvSpPr>
            <a:spLocks noGrp="1"/>
          </p:cNvSpPr>
          <p:nvPr>
            <p:ph type="title"/>
          </p:nvPr>
        </p:nvSpPr>
        <p:spPr/>
        <p:txBody>
          <a:bodyPr/>
          <a:lstStyle/>
          <a:p>
            <a:endParaRPr lang="en-SG"/>
          </a:p>
        </p:txBody>
      </p:sp>
      <p:sp>
        <p:nvSpPr>
          <p:cNvPr id="4" name="Text Placeholder 3">
            <a:extLst>
              <a:ext uri="{FF2B5EF4-FFF2-40B4-BE49-F238E27FC236}">
                <a16:creationId xmlns:a16="http://schemas.microsoft.com/office/drawing/2014/main" id="{61C5438C-C2E0-407C-9D65-8BBEC7D293FA}"/>
              </a:ext>
            </a:extLst>
          </p:cNvPr>
          <p:cNvSpPr>
            <a:spLocks noGrp="1"/>
          </p:cNvSpPr>
          <p:nvPr>
            <p:ph type="body" idx="2"/>
          </p:nvPr>
        </p:nvSpPr>
        <p:spPr/>
        <p:txBody>
          <a:bodyPr/>
          <a:lstStyle/>
          <a:p>
            <a:endParaRPr lang="en-SG" dirty="0"/>
          </a:p>
        </p:txBody>
      </p:sp>
      <p:sp>
        <p:nvSpPr>
          <p:cNvPr id="83972" name="Rectangle 4"/>
          <p:cNvSpPr>
            <a:spLocks noGrp="1" noChangeArrowheads="1"/>
          </p:cNvSpPr>
          <p:nvPr>
            <p:ph sz="quarter" idx="1"/>
          </p:nvPr>
        </p:nvSpPr>
        <p:spPr>
          <a:xfrm>
            <a:off x="2362200" y="1752600"/>
            <a:ext cx="6324600" cy="4772744"/>
          </a:xfrm>
        </p:spPr>
        <p:txBody>
          <a:bodyPr>
            <a:normAutofit lnSpcReduction="10000"/>
          </a:bodyPr>
          <a:lstStyle/>
          <a:p>
            <a:pPr marL="0" indent="0" algn="just" eaLnBrk="1" hangingPunct="1">
              <a:buNone/>
              <a:defRPr/>
            </a:pPr>
            <a:r>
              <a:rPr lang="en-SG" sz="2400" dirty="0" err="1">
                <a:latin typeface="Calibri" panose="020F0502020204030204" pitchFamily="34" charset="0"/>
                <a:cs typeface="Calibri" panose="020F0502020204030204" pitchFamily="34" charset="0"/>
              </a:rPr>
              <a:t>Totus</a:t>
            </a:r>
            <a:r>
              <a:rPr lang="en-SG" sz="2400" dirty="0">
                <a:latin typeface="Calibri" panose="020F0502020204030204" pitchFamily="34" charset="0"/>
                <a:cs typeface="Calibri" panose="020F0502020204030204" pitchFamily="34" charset="0"/>
              </a:rPr>
              <a:t> </a:t>
            </a:r>
            <a:r>
              <a:rPr lang="en-SG" sz="2400" dirty="0" err="1">
                <a:latin typeface="Calibri" panose="020F0502020204030204" pitchFamily="34" charset="0"/>
                <a:cs typeface="Calibri" panose="020F0502020204030204" pitchFamily="34" charset="0"/>
              </a:rPr>
              <a:t>Tuus</a:t>
            </a:r>
            <a:r>
              <a:rPr lang="en-SG" sz="2400" dirty="0">
                <a:latin typeface="Calibri" panose="020F0502020204030204" pitchFamily="34" charset="0"/>
                <a:cs typeface="Calibri" panose="020F0502020204030204" pitchFamily="34" charset="0"/>
              </a:rPr>
              <a:t>. This phrase is not only an expression of piety, or simply an expression of devotion. It is more. During the Second World War, while I was employed as a factory worker, I came to be attracted to Marian devotion. At first, it had seemed to me that I should distance myself a bit from the Marian devotion of my childhood, in order to focus more on Christ. Thanks to Saint Louis of Montfort, I came to understand that true devotion to the Mother of God is actually Christocentric, indeed, it is very profoundly rooted in the Mystery of the Blessed Trinity, and the mysteries of the Incarnation and Redemption</a:t>
            </a:r>
            <a:r>
              <a:rPr lang="en-SG" sz="2400" dirty="0"/>
              <a:t>.</a:t>
            </a:r>
          </a:p>
        </p:txBody>
      </p:sp>
      <p:pic>
        <p:nvPicPr>
          <p:cNvPr id="27651" name="Picture 6" descr="Pop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9" y="1760860"/>
            <a:ext cx="1620000" cy="234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609601" y="5107300"/>
            <a:ext cx="162000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FF0000"/>
                </a:solidFill>
              </a:rPr>
              <a:t>1978 - 2005</a:t>
            </a:r>
            <a:endParaRPr lang="en-MY" altLang="en-US"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25F6-E6C8-47A6-A586-19944B2C48B4}"/>
              </a:ext>
            </a:extLst>
          </p:cNvPr>
          <p:cNvSpPr>
            <a:spLocks noGrp="1"/>
          </p:cNvSpPr>
          <p:nvPr>
            <p:ph type="title"/>
          </p:nvPr>
        </p:nvSpPr>
        <p:spPr/>
        <p:txBody>
          <a:bodyPr/>
          <a:lstStyle/>
          <a:p>
            <a:endParaRPr lang="en-SG"/>
          </a:p>
        </p:txBody>
      </p:sp>
      <p:sp>
        <p:nvSpPr>
          <p:cNvPr id="3" name="Text Placeholder 2">
            <a:extLst>
              <a:ext uri="{FF2B5EF4-FFF2-40B4-BE49-F238E27FC236}">
                <a16:creationId xmlns:a16="http://schemas.microsoft.com/office/drawing/2014/main" id="{31ECBC67-3582-4FB9-BD7E-A2BC21095892}"/>
              </a:ext>
            </a:extLst>
          </p:cNvPr>
          <p:cNvSpPr>
            <a:spLocks noGrp="1"/>
          </p:cNvSpPr>
          <p:nvPr>
            <p:ph type="body" idx="2"/>
          </p:nvPr>
        </p:nvSpPr>
        <p:spPr/>
        <p:txBody>
          <a:bodyPr/>
          <a:lstStyle/>
          <a:p>
            <a:endParaRPr lang="en-SG"/>
          </a:p>
        </p:txBody>
      </p:sp>
      <p:sp>
        <p:nvSpPr>
          <p:cNvPr id="87043" name="Rectangle 3"/>
          <p:cNvSpPr>
            <a:spLocks noGrp="1" noChangeArrowheads="1"/>
          </p:cNvSpPr>
          <p:nvPr>
            <p:ph sz="quarter" idx="1"/>
          </p:nvPr>
        </p:nvSpPr>
        <p:spPr>
          <a:xfrm>
            <a:off x="2362200" y="1752600"/>
            <a:ext cx="6400800" cy="4628728"/>
          </a:xfrm>
        </p:spPr>
        <p:txBody>
          <a:bodyPr>
            <a:normAutofit lnSpcReduction="10000"/>
          </a:bodyPr>
          <a:lstStyle/>
          <a:p>
            <a:pPr marL="0" indent="0" algn="just" eaLnBrk="1" hangingPunct="1">
              <a:lnSpc>
                <a:spcPct val="80000"/>
              </a:lnSpc>
              <a:buNone/>
              <a:defRPr/>
            </a:pPr>
            <a:r>
              <a:rPr lang="en-CA" sz="2800" dirty="0">
                <a:effectLst/>
                <a:latin typeface="Calibri" panose="020F0502020204030204" pitchFamily="34" charset="0"/>
                <a:cs typeface="Calibri" panose="020F0502020204030204" pitchFamily="34" charset="0"/>
              </a:rPr>
              <a:t>I myself, in the years of my youth, found reading this book a great help. “There I found the answers to my questions”, for at one point I had feared that if my devotion to Mary “became too great, it might end up compromising the supremacy of the worship owed to Christ” (</a:t>
            </a:r>
            <a:r>
              <a:rPr lang="en-CA" sz="2800" i="1" dirty="0">
                <a:effectLst/>
                <a:latin typeface="Calibri" panose="020F0502020204030204" pitchFamily="34" charset="0"/>
                <a:cs typeface="Calibri" panose="020F0502020204030204" pitchFamily="34" charset="0"/>
              </a:rPr>
              <a:t>Gift and Mystery</a:t>
            </a:r>
            <a:r>
              <a:rPr lang="en-CA" sz="2800" dirty="0">
                <a:effectLst/>
                <a:latin typeface="Calibri" panose="020F0502020204030204" pitchFamily="34" charset="0"/>
                <a:cs typeface="Calibri" panose="020F0502020204030204" pitchFamily="34" charset="0"/>
              </a:rPr>
              <a:t>). Under the wise guidance of St. Louis Marie, I realized that if one lives the mystery of Mary in Christ, this risk does not exist. In fact, this Saint's Mariological thought “is rooted in the mystery of the Trinity and in the truth of the Incarnation of the Word of God”.</a:t>
            </a:r>
            <a:r>
              <a:rPr lang="en-CA" sz="2800" dirty="0">
                <a:latin typeface="Calibri" panose="020F0502020204030204" pitchFamily="34" charset="0"/>
                <a:cs typeface="Calibri" panose="020F0502020204030204" pitchFamily="34" charset="0"/>
              </a:rPr>
              <a:t> </a:t>
            </a:r>
            <a:endParaRPr lang="en-SG" sz="2800" dirty="0">
              <a:latin typeface="Calibri" panose="020F0502020204030204" pitchFamily="34" charset="0"/>
              <a:cs typeface="Calibri" panose="020F0502020204030204" pitchFamily="34" charset="0"/>
            </a:endParaRPr>
          </a:p>
        </p:txBody>
      </p:sp>
      <p:pic>
        <p:nvPicPr>
          <p:cNvPr id="28675" name="Picture 4" descr="jpii[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80" y="1787272"/>
            <a:ext cx="1589896" cy="243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1940-E64C-40E1-9ADC-2B2F3F95EF85}"/>
              </a:ext>
            </a:extLst>
          </p:cNvPr>
          <p:cNvSpPr>
            <a:spLocks noGrp="1"/>
          </p:cNvSpPr>
          <p:nvPr>
            <p:ph type="title"/>
          </p:nvPr>
        </p:nvSpPr>
        <p:spPr/>
        <p:txBody>
          <a:bodyPr/>
          <a:lstStyle/>
          <a:p>
            <a:endParaRPr lang="en-SG"/>
          </a:p>
        </p:txBody>
      </p:sp>
      <p:sp>
        <p:nvSpPr>
          <p:cNvPr id="3" name="Text Placeholder 2">
            <a:extLst>
              <a:ext uri="{FF2B5EF4-FFF2-40B4-BE49-F238E27FC236}">
                <a16:creationId xmlns:a16="http://schemas.microsoft.com/office/drawing/2014/main" id="{41132E78-EFCB-4B8F-81E2-8610FF69835D}"/>
              </a:ext>
            </a:extLst>
          </p:cNvPr>
          <p:cNvSpPr>
            <a:spLocks noGrp="1"/>
          </p:cNvSpPr>
          <p:nvPr>
            <p:ph type="body" idx="2"/>
          </p:nvPr>
        </p:nvSpPr>
        <p:spPr/>
        <p:txBody>
          <a:bodyPr/>
          <a:lstStyle/>
          <a:p>
            <a:endParaRPr lang="en-SG"/>
          </a:p>
        </p:txBody>
      </p:sp>
      <p:sp>
        <p:nvSpPr>
          <p:cNvPr id="103427" name="Rectangle 3"/>
          <p:cNvSpPr>
            <a:spLocks noGrp="1" noChangeArrowheads="1"/>
          </p:cNvSpPr>
          <p:nvPr>
            <p:ph sz="quarter" idx="1"/>
          </p:nvPr>
        </p:nvSpPr>
        <p:spPr/>
        <p:txBody>
          <a:bodyPr>
            <a:normAutofit fontScale="92500" lnSpcReduction="10000"/>
          </a:bodyPr>
          <a:lstStyle/>
          <a:p>
            <a:pPr algn="just" eaLnBrk="1" hangingPunct="1">
              <a:lnSpc>
                <a:spcPct val="90000"/>
              </a:lnSpc>
              <a:defRPr/>
            </a:pPr>
            <a:r>
              <a:rPr lang="en-SG" sz="2800" dirty="0">
                <a:latin typeface="Calibri" panose="020F0502020204030204" pitchFamily="34" charset="0"/>
                <a:cs typeface="Calibri" panose="020F0502020204030204" pitchFamily="34" charset="0"/>
              </a:rPr>
              <a:t>“The reading of this book was a decisive turning-point in my life. I say "turning-point," but in fact it was a long inner journey... - This "perfect devotion" is indispensable to anyone who means to give himself without reserve to Christ and to the work of redemption.” </a:t>
            </a:r>
          </a:p>
          <a:p>
            <a:pPr algn="just" eaLnBrk="1" hangingPunct="1">
              <a:lnSpc>
                <a:spcPct val="90000"/>
              </a:lnSpc>
              <a:defRPr/>
            </a:pPr>
            <a:r>
              <a:rPr lang="en-SG" sz="2800" dirty="0">
                <a:latin typeface="Calibri" panose="020F0502020204030204" pitchFamily="34" charset="0"/>
                <a:cs typeface="Calibri" panose="020F0502020204030204" pitchFamily="34" charset="0"/>
              </a:rPr>
              <a:t>"It is from Montfort that I have taken my motto: "</a:t>
            </a:r>
            <a:r>
              <a:rPr lang="en-SG" sz="2800" dirty="0" err="1">
                <a:latin typeface="Calibri" panose="020F0502020204030204" pitchFamily="34" charset="0"/>
                <a:cs typeface="Calibri" panose="020F0502020204030204" pitchFamily="34" charset="0"/>
              </a:rPr>
              <a:t>Totus</a:t>
            </a:r>
            <a:r>
              <a:rPr lang="en-SG" sz="2800" dirty="0">
                <a:latin typeface="Calibri" panose="020F0502020204030204" pitchFamily="34" charset="0"/>
                <a:cs typeface="Calibri" panose="020F0502020204030204" pitchFamily="34" charset="0"/>
              </a:rPr>
              <a:t> </a:t>
            </a:r>
            <a:r>
              <a:rPr lang="en-SG" sz="2800" dirty="0" err="1">
                <a:latin typeface="Calibri" panose="020F0502020204030204" pitchFamily="34" charset="0"/>
                <a:cs typeface="Calibri" panose="020F0502020204030204" pitchFamily="34" charset="0"/>
              </a:rPr>
              <a:t>tuus</a:t>
            </a:r>
            <a:r>
              <a:rPr lang="en-SG" sz="2800" dirty="0">
                <a:latin typeface="Calibri" panose="020F0502020204030204" pitchFamily="34" charset="0"/>
                <a:cs typeface="Calibri" panose="020F0502020204030204" pitchFamily="34" charset="0"/>
              </a:rPr>
              <a:t>" ("I am all thine"). Someday I'll have to tell you </a:t>
            </a:r>
            <a:r>
              <a:rPr lang="en-SG" sz="2800" dirty="0" err="1">
                <a:latin typeface="Calibri" panose="020F0502020204030204" pitchFamily="34" charset="0"/>
                <a:cs typeface="Calibri" panose="020F0502020204030204" pitchFamily="34" charset="0"/>
              </a:rPr>
              <a:t>Montfortians</a:t>
            </a:r>
            <a:r>
              <a:rPr lang="en-SG" sz="2800" dirty="0">
                <a:latin typeface="Calibri" panose="020F0502020204030204" pitchFamily="34" charset="0"/>
                <a:cs typeface="Calibri" panose="020F0502020204030204" pitchFamily="34" charset="0"/>
              </a:rPr>
              <a:t> how I discovered De Montfort's Treatise on True Devotion to Mary, and how often I had to reread it to understand it.”</a:t>
            </a:r>
          </a:p>
        </p:txBody>
      </p:sp>
      <p:pic>
        <p:nvPicPr>
          <p:cNvPr id="29699" name="Picture 4" descr="pope-john-paul-ii-waves-goo[1]"/>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7027" y="1752600"/>
            <a:ext cx="1625345" cy="149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1560" y="277813"/>
            <a:ext cx="8075240" cy="990947"/>
          </a:xfrm>
        </p:spPr>
        <p:txBody>
          <a:bodyPr/>
          <a:lstStyle/>
          <a:p>
            <a:pPr eaLnBrk="1" hangingPunct="1">
              <a:defRPr/>
            </a:pPr>
            <a:r>
              <a:rPr lang="en-US" dirty="0"/>
              <a:t>True Devotion and Frank Duff</a:t>
            </a:r>
            <a:endParaRPr lang="en-SG" dirty="0"/>
          </a:p>
        </p:txBody>
      </p:sp>
      <p:sp>
        <p:nvSpPr>
          <p:cNvPr id="76803" name="Rectangle 3"/>
          <p:cNvSpPr>
            <a:spLocks noGrp="1" noChangeArrowheads="1"/>
          </p:cNvSpPr>
          <p:nvPr>
            <p:ph type="body" sz="half" idx="1"/>
          </p:nvPr>
        </p:nvSpPr>
        <p:spPr>
          <a:xfrm>
            <a:off x="599729" y="1628800"/>
            <a:ext cx="5340424" cy="4525963"/>
          </a:xfrm>
        </p:spPr>
        <p:txBody>
          <a:bodyPr/>
          <a:lstStyle/>
          <a:p>
            <a:pPr algn="just" eaLnBrk="1" hangingPunct="1">
              <a:defRPr/>
            </a:pPr>
            <a:r>
              <a:rPr lang="en-US" sz="2800" dirty="0">
                <a:latin typeface="Calibri" panose="020F0502020204030204" pitchFamily="34" charset="0"/>
                <a:cs typeface="Calibri" panose="020F0502020204030204" pitchFamily="34" charset="0"/>
              </a:rPr>
              <a:t>In 1917, Frank Duff was first introduced to the True Devotion to Mary by a friend, but he was not impressed by it, thinking that it was a bit excessive.</a:t>
            </a:r>
          </a:p>
          <a:p>
            <a:pPr algn="just" eaLnBrk="1" hangingPunct="1">
              <a:defRPr/>
            </a:pPr>
            <a:r>
              <a:rPr lang="en-US" sz="2800" dirty="0">
                <a:latin typeface="Calibri" panose="020F0502020204030204" pitchFamily="34" charset="0"/>
                <a:cs typeface="Calibri" panose="020F0502020204030204" pitchFamily="34" charset="0"/>
              </a:rPr>
              <a:t>It was only after several readings that Frank Duff came to realize the great value of this Devotion as proposed by St. Louis Marie de Montfort.</a:t>
            </a:r>
            <a:endParaRPr lang="en-SG"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FA99127-E409-42F1-9DB4-10B6A0A223EA}"/>
              </a:ext>
            </a:extLst>
          </p:cNvPr>
          <p:cNvPicPr>
            <a:picLocks noChangeAspect="1"/>
          </p:cNvPicPr>
          <p:nvPr/>
        </p:nvPicPr>
        <p:blipFill>
          <a:blip r:embed="rId3"/>
          <a:stretch>
            <a:fillRect/>
          </a:stretch>
        </p:blipFill>
        <p:spPr>
          <a:xfrm>
            <a:off x="6110311" y="1772816"/>
            <a:ext cx="2805733"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Images of Mary</a:t>
            </a:r>
            <a:endParaRPr lang="en-SG"/>
          </a:p>
        </p:txBody>
      </p:sp>
      <p:sp>
        <p:nvSpPr>
          <p:cNvPr id="48131" name="Rectangle 3"/>
          <p:cNvSpPr>
            <a:spLocks noGrp="1" noChangeArrowheads="1"/>
          </p:cNvSpPr>
          <p:nvPr>
            <p:ph sz="quarter" idx="1"/>
          </p:nvPr>
        </p:nvSpPr>
        <p:spPr>
          <a:xfrm>
            <a:off x="612648" y="1600200"/>
            <a:ext cx="8153400" cy="1180728"/>
          </a:xfrm>
        </p:spPr>
        <p:txBody>
          <a:bodyPr/>
          <a:lstStyle/>
          <a:p>
            <a:pPr eaLnBrk="1" hangingPunct="1">
              <a:buFont typeface="Wingdings" pitchFamily="2" charset="2"/>
              <a:buNone/>
              <a:defRPr/>
            </a:pPr>
            <a:r>
              <a:rPr lang="en-US" dirty="0"/>
              <a:t>Which image of Mary struck you particularly? </a:t>
            </a:r>
          </a:p>
          <a:p>
            <a:pPr eaLnBrk="1" hangingPunct="1">
              <a:buFont typeface="Wingdings" pitchFamily="2" charset="2"/>
              <a:buNone/>
              <a:defRPr/>
            </a:pPr>
            <a:r>
              <a:rPr lang="en-US" dirty="0"/>
              <a:t>What in the particular image of Mary attracted you?</a:t>
            </a:r>
            <a:endParaRPr lang="en-SG" sz="2400" dirty="0"/>
          </a:p>
        </p:txBody>
      </p:sp>
      <p:pic>
        <p:nvPicPr>
          <p:cNvPr id="4100" name="Picture 5" descr="together[1]"/>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a:stretch>
            <a:fillRect/>
          </a:stretch>
        </p:blipFill>
        <p:spPr bwMode="auto">
          <a:xfrm>
            <a:off x="4860777" y="2852936"/>
            <a:ext cx="3241691" cy="37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A1DF180-DA60-47B5-B689-5EA9B3E1BECC}"/>
              </a:ext>
            </a:extLst>
          </p:cNvPr>
          <p:cNvPicPr>
            <a:picLocks noChangeAspect="1"/>
          </p:cNvPicPr>
          <p:nvPr/>
        </p:nvPicPr>
        <p:blipFill rotWithShape="1">
          <a:blip r:embed="rId4">
            <a:extLst>
              <a:ext uri="{28A0092B-C50C-407E-A947-70E740481C1C}">
                <a14:useLocalDpi xmlns:a14="http://schemas.microsoft.com/office/drawing/2010/main" val="0"/>
              </a:ext>
            </a:extLst>
          </a:blip>
          <a:srcRect t="2750" b="388"/>
          <a:stretch/>
        </p:blipFill>
        <p:spPr>
          <a:xfrm>
            <a:off x="971600" y="2780928"/>
            <a:ext cx="3973184" cy="38484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600" dirty="0"/>
              <a:t>Frank Duff and True Devotion to Mary</a:t>
            </a:r>
            <a:endParaRPr lang="en-SG" sz="3600" dirty="0"/>
          </a:p>
        </p:txBody>
      </p:sp>
      <p:sp>
        <p:nvSpPr>
          <p:cNvPr id="78851" name="Rectangle 3"/>
          <p:cNvSpPr>
            <a:spLocks noGrp="1" noChangeArrowheads="1"/>
          </p:cNvSpPr>
          <p:nvPr>
            <p:ph sz="quarter" idx="1"/>
          </p:nvPr>
        </p:nvSpPr>
        <p:spPr>
          <a:xfrm>
            <a:off x="612648" y="1556792"/>
            <a:ext cx="8153400" cy="3124944"/>
          </a:xfrm>
        </p:spPr>
        <p:txBody>
          <a:bodyPr/>
          <a:lstStyle/>
          <a:p>
            <a:pPr marL="0" indent="0" algn="just" eaLnBrk="1" hangingPunct="1">
              <a:buNone/>
              <a:defRPr/>
            </a:pPr>
            <a:r>
              <a:rPr lang="en-US" sz="2800" dirty="0">
                <a:latin typeface="Calibri" panose="020F0502020204030204" pitchFamily="34" charset="0"/>
                <a:cs typeface="Calibri" panose="020F0502020204030204" pitchFamily="34" charset="0"/>
              </a:rPr>
              <a:t>Referring to his encounter with the book on True Devotion to Mary, Frank Duff said: “I still have recollections of that first reading. The book was laid aside… Then gradually it dawned on me that the book was an inspired production,… Ever since, the book has been a source of light to me so that I add myself to those, who bless the day in which it came to them.”</a:t>
            </a:r>
            <a:endParaRPr lang="en-SG"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4539CFE-D1D0-4583-8746-67053BDF524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547664" y="4725144"/>
            <a:ext cx="5772768"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720" y="1628800"/>
            <a:ext cx="314556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ChangeAspect="1"/>
          </p:cNvPicPr>
          <p:nvPr/>
        </p:nvPicPr>
        <p:blipFill rotWithShape="1">
          <a:blip r:embed="rId3">
            <a:grayscl/>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1833" b="12547"/>
          <a:stretch/>
        </p:blipFill>
        <p:spPr bwMode="auto">
          <a:xfrm>
            <a:off x="611560" y="1628800"/>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560" y="260350"/>
            <a:ext cx="8075240" cy="1135063"/>
          </a:xfrm>
        </p:spPr>
        <p:txBody>
          <a:bodyPr>
            <a:normAutofit fontScale="90000"/>
          </a:bodyPr>
          <a:lstStyle/>
          <a:p>
            <a:pPr eaLnBrk="1" hangingPunct="1">
              <a:defRPr/>
            </a:pPr>
            <a:r>
              <a:rPr lang="en-US" sz="4000" dirty="0"/>
              <a:t>Total Consecration To Jesus through Mary</a:t>
            </a:r>
            <a:endParaRPr lang="en-SG" sz="4000" dirty="0"/>
          </a:p>
        </p:txBody>
      </p:sp>
      <p:sp>
        <p:nvSpPr>
          <p:cNvPr id="89091" name="Rectangle 3"/>
          <p:cNvSpPr>
            <a:spLocks noGrp="1" noChangeArrowheads="1"/>
          </p:cNvSpPr>
          <p:nvPr>
            <p:ph type="body" sz="half" idx="2"/>
          </p:nvPr>
        </p:nvSpPr>
        <p:spPr>
          <a:xfrm>
            <a:off x="4637088" y="2204194"/>
            <a:ext cx="3607320" cy="2520950"/>
          </a:xfrm>
        </p:spPr>
        <p:txBody>
          <a:bodyPr>
            <a:normAutofit/>
          </a:bodyPr>
          <a:lstStyle/>
          <a:p>
            <a:pPr eaLnBrk="1" hangingPunct="1">
              <a:defRPr/>
            </a:pPr>
            <a:r>
              <a:rPr lang="en-US" sz="3200" dirty="0"/>
              <a:t>A renewal of one’s Baptismal Promise</a:t>
            </a:r>
          </a:p>
          <a:p>
            <a:pPr eaLnBrk="1" hangingPunct="1">
              <a:defRPr/>
            </a:pPr>
            <a:r>
              <a:rPr lang="en-US" sz="3200" dirty="0"/>
              <a:t>I am all yours and all I have is yours</a:t>
            </a:r>
            <a:endParaRPr lang="en-SG" sz="3200" dirty="0"/>
          </a:p>
        </p:txBody>
      </p:sp>
      <p:pic>
        <p:nvPicPr>
          <p:cNvPr id="33796" name="Picture 7" descr="Mary Queen of all Hearts,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58" y="1700808"/>
            <a:ext cx="3678626" cy="4105051"/>
          </a:xfrm>
          <a:prstGeom prst="snip2DiagRect">
            <a:avLst>
              <a:gd name="adj1" fmla="val 14965"/>
              <a:gd name="adj2" fmla="val 1478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4000"/>
              <a:t>True Devotion requires interiority</a:t>
            </a:r>
            <a:endParaRPr lang="en-SG" sz="4000"/>
          </a:p>
        </p:txBody>
      </p:sp>
      <p:sp>
        <p:nvSpPr>
          <p:cNvPr id="92163" name="Rectangle 3"/>
          <p:cNvSpPr>
            <a:spLocks noGrp="1" noChangeArrowheads="1"/>
          </p:cNvSpPr>
          <p:nvPr>
            <p:ph sz="quarter" idx="1"/>
          </p:nvPr>
        </p:nvSpPr>
        <p:spPr>
          <a:xfrm>
            <a:off x="612648" y="1556792"/>
            <a:ext cx="8153400" cy="5141168"/>
          </a:xfrm>
        </p:spPr>
        <p:txBody>
          <a:bodyPr>
            <a:normAutofit/>
          </a:bodyPr>
          <a:lstStyle/>
          <a:p>
            <a:pPr algn="just" eaLnBrk="1" hangingPunct="1">
              <a:lnSpc>
                <a:spcPct val="90000"/>
              </a:lnSpc>
              <a:defRPr/>
            </a:pPr>
            <a:r>
              <a:rPr lang="en-US" sz="3200" dirty="0"/>
              <a:t>True Devotion consists in that we be interiorly dependent on Mary Most Holy; that we be slaves of Mary, and through Her, of Jesus.</a:t>
            </a:r>
          </a:p>
          <a:p>
            <a:pPr lvl="1" algn="just" eaLnBrk="1" hangingPunct="1">
              <a:lnSpc>
                <a:spcPct val="90000"/>
              </a:lnSpc>
              <a:defRPr/>
            </a:pPr>
            <a:r>
              <a:rPr lang="en-US" sz="2800" dirty="0"/>
              <a:t>SM 44</a:t>
            </a:r>
          </a:p>
          <a:p>
            <a:pPr algn="just" eaLnBrk="1" hangingPunct="1">
              <a:lnSpc>
                <a:spcPct val="90000"/>
              </a:lnSpc>
              <a:defRPr/>
            </a:pPr>
            <a:r>
              <a:rPr lang="en-US" sz="3200" dirty="0"/>
              <a:t>The True Devotion transforms our life of faith – Pure faith, lively faith, firm faith, active faith, courageous faith, blazing faith…</a:t>
            </a:r>
          </a:p>
          <a:p>
            <a:pPr lvl="1" algn="just" eaLnBrk="1" hangingPunct="1">
              <a:lnSpc>
                <a:spcPct val="90000"/>
              </a:lnSpc>
              <a:defRPr/>
            </a:pPr>
            <a:r>
              <a:rPr lang="en-US" sz="2800" dirty="0"/>
              <a:t>TD 214</a:t>
            </a:r>
          </a:p>
          <a:p>
            <a:pPr algn="just" eaLnBrk="1" hangingPunct="1">
              <a:lnSpc>
                <a:spcPct val="90000"/>
              </a:lnSpc>
              <a:defRPr/>
            </a:pPr>
            <a:r>
              <a:rPr lang="en-US" sz="3200" spc="-50" dirty="0"/>
              <a:t>The True Devotion to Mary can have a marvelous effect on one’s life if one takes it seriously.</a:t>
            </a:r>
            <a:endParaRPr lang="en-SG" sz="3200" spc="-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612648" y="548680"/>
            <a:ext cx="8153400" cy="670520"/>
          </a:xfrm>
        </p:spPr>
        <p:txBody>
          <a:bodyPr>
            <a:normAutofit fontScale="90000"/>
          </a:bodyPr>
          <a:lstStyle/>
          <a:p>
            <a:pPr eaLnBrk="1" hangingPunct="1">
              <a:defRPr/>
            </a:pPr>
            <a:r>
              <a:rPr lang="en-US" sz="4000" dirty="0"/>
              <a:t>A Marian synthesis</a:t>
            </a:r>
            <a:endParaRPr lang="en-SG" sz="4000" dirty="0"/>
          </a:p>
        </p:txBody>
      </p:sp>
      <p:sp>
        <p:nvSpPr>
          <p:cNvPr id="96262" name="Rectangle 6"/>
          <p:cNvSpPr>
            <a:spLocks noGrp="1" noChangeArrowheads="1"/>
          </p:cNvSpPr>
          <p:nvPr>
            <p:ph sz="quarter" idx="1"/>
          </p:nvPr>
        </p:nvSpPr>
        <p:spPr>
          <a:xfrm>
            <a:off x="612648" y="1600200"/>
            <a:ext cx="8153400" cy="3268960"/>
          </a:xfrm>
        </p:spPr>
        <p:txBody>
          <a:bodyPr/>
          <a:lstStyle/>
          <a:p>
            <a:pPr marL="0" indent="0" algn="just" eaLnBrk="1" hangingPunct="1">
              <a:buNone/>
              <a:defRPr/>
            </a:pPr>
            <a:r>
              <a:rPr lang="en-US" sz="2800" dirty="0"/>
              <a:t>To understand the True Devotion, we must see it as devotion to the Incarnate God. Our Christian dedication must be lived by “performing all one’s actions through Mary, with Mary, in Mary and for Mary, so as to perform them more perfectly through Jesus Christ, with Jesus Christ, in Jesus Christ, and for Jesus Christ.”</a:t>
            </a:r>
          </a:p>
          <a:p>
            <a:pPr lvl="1" eaLnBrk="1" hangingPunct="1">
              <a:defRPr/>
            </a:pPr>
            <a:r>
              <a:rPr lang="en-US" sz="2400" dirty="0"/>
              <a:t>TD 258</a:t>
            </a:r>
            <a:endParaRPr lang="en-SG" sz="2400" dirty="0"/>
          </a:p>
        </p:txBody>
      </p:sp>
      <p:graphicFrame>
        <p:nvGraphicFramePr>
          <p:cNvPr id="2" name="Diagram 1">
            <a:extLst>
              <a:ext uri="{FF2B5EF4-FFF2-40B4-BE49-F238E27FC236}">
                <a16:creationId xmlns:a16="http://schemas.microsoft.com/office/drawing/2014/main" id="{A8205118-B48B-4BA9-BC99-E372112543F3}"/>
              </a:ext>
            </a:extLst>
          </p:cNvPr>
          <p:cNvGraphicFramePr/>
          <p:nvPr>
            <p:extLst>
              <p:ext uri="{D42A27DB-BD31-4B8C-83A1-F6EECF244321}">
                <p14:modId xmlns:p14="http://schemas.microsoft.com/office/powerpoint/2010/main" val="2225323358"/>
              </p:ext>
            </p:extLst>
          </p:nvPr>
        </p:nvGraphicFramePr>
        <p:xfrm>
          <a:off x="612648" y="4869160"/>
          <a:ext cx="806380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a:t> </a:t>
            </a:r>
            <a:endParaRPr lang="en-SG" dirty="0"/>
          </a:p>
        </p:txBody>
      </p:sp>
      <p:sp>
        <p:nvSpPr>
          <p:cNvPr id="66563" name="Rectangle 3"/>
          <p:cNvSpPr>
            <a:spLocks noGrp="1" noChangeArrowheads="1"/>
          </p:cNvSpPr>
          <p:nvPr>
            <p:ph sz="quarter" idx="1"/>
          </p:nvPr>
        </p:nvSpPr>
        <p:spPr>
          <a:xfrm>
            <a:off x="612647" y="1556792"/>
            <a:ext cx="7919793" cy="2808337"/>
          </a:xfrm>
        </p:spPr>
        <p:txBody>
          <a:bodyPr/>
          <a:lstStyle/>
          <a:p>
            <a:pPr marL="0" indent="0" algn="just" eaLnBrk="1" hangingPunct="1">
              <a:buNone/>
              <a:defRPr/>
            </a:pPr>
            <a:r>
              <a:rPr lang="en-US" sz="2800" dirty="0"/>
              <a:t>Lord, you are always with Mary, and Mary is always with you. She can never be without you because then she would cease to be what she is… So intimately is she united to you that it will be easier to separate light from the sun, and heat from the fire.”</a:t>
            </a:r>
          </a:p>
          <a:p>
            <a:pPr lvl="1" eaLnBrk="1" hangingPunct="1">
              <a:defRPr/>
            </a:pPr>
            <a:r>
              <a:rPr lang="en-US" sz="2400" dirty="0"/>
              <a:t>TD 63</a:t>
            </a:r>
            <a:endParaRPr lang="en-SG" sz="2400" dirty="0"/>
          </a:p>
        </p:txBody>
      </p:sp>
      <p:sp>
        <p:nvSpPr>
          <p:cNvPr id="66565" name="Rectangle 5"/>
          <p:cNvSpPr>
            <a:spLocks noChangeArrowheads="1"/>
          </p:cNvSpPr>
          <p:nvPr/>
        </p:nvSpPr>
        <p:spPr bwMode="auto">
          <a:xfrm>
            <a:off x="601662" y="546100"/>
            <a:ext cx="81643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dirty="0">
                <a:solidFill>
                  <a:schemeClr val="tx2"/>
                </a:solidFill>
              </a:rPr>
              <a:t>Mary is the inseparable associate of Christ</a:t>
            </a:r>
            <a:endParaRPr lang="en-SG" sz="3600" dirty="0">
              <a:solidFill>
                <a:schemeClr val="tx2"/>
              </a:solidFill>
            </a:endParaRPr>
          </a:p>
        </p:txBody>
      </p:sp>
      <p:pic>
        <p:nvPicPr>
          <p:cNvPr id="3" name="Picture 2">
            <a:extLst>
              <a:ext uri="{FF2B5EF4-FFF2-40B4-BE49-F238E27FC236}">
                <a16:creationId xmlns:a16="http://schemas.microsoft.com/office/drawing/2014/main" id="{04FDC473-7074-434E-B6A9-62FB3AB6570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20601" t="4345" r="18921"/>
          <a:stretch/>
        </p:blipFill>
        <p:spPr>
          <a:xfrm>
            <a:off x="2987824" y="3897039"/>
            <a:ext cx="2838458" cy="2808337"/>
          </a:xfrm>
          <a:prstGeom prst="ellipse">
            <a:avLst/>
          </a:prstGeom>
          <a:ln>
            <a:noFill/>
          </a:ln>
          <a:effectLst>
            <a:softEdge rad="1270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3" name="Rectangle 15"/>
          <p:cNvSpPr>
            <a:spLocks noGrp="1" noChangeArrowheads="1"/>
          </p:cNvSpPr>
          <p:nvPr>
            <p:ph type="title"/>
          </p:nvPr>
        </p:nvSpPr>
        <p:spPr/>
        <p:txBody>
          <a:bodyPr/>
          <a:lstStyle/>
          <a:p>
            <a:pPr eaLnBrk="1" hangingPunct="1">
              <a:defRPr/>
            </a:pPr>
            <a:r>
              <a:rPr lang="en-US" dirty="0"/>
              <a:t>reflection</a:t>
            </a:r>
            <a:endParaRPr lang="en-SG" dirty="0"/>
          </a:p>
        </p:txBody>
      </p:sp>
      <p:sp>
        <p:nvSpPr>
          <p:cNvPr id="68624" name="Rectangle 16"/>
          <p:cNvSpPr>
            <a:spLocks noGrp="1" noChangeArrowheads="1"/>
          </p:cNvSpPr>
          <p:nvPr>
            <p:ph sz="quarter" idx="1"/>
          </p:nvPr>
        </p:nvSpPr>
        <p:spPr>
          <a:xfrm>
            <a:off x="612648" y="1628775"/>
            <a:ext cx="7631760" cy="1224161"/>
          </a:xfrm>
        </p:spPr>
        <p:txBody>
          <a:bodyPr/>
          <a:lstStyle/>
          <a:p>
            <a:pPr algn="just" eaLnBrk="1" hangingPunct="1">
              <a:defRPr/>
            </a:pPr>
            <a:r>
              <a:rPr lang="en-US" dirty="0"/>
              <a:t>How do I see Mary’s role in my life of faith?</a:t>
            </a:r>
          </a:p>
          <a:p>
            <a:pPr algn="just" eaLnBrk="1" hangingPunct="1">
              <a:defRPr/>
            </a:pPr>
            <a:r>
              <a:rPr lang="en-US" dirty="0"/>
              <a:t>What stands out most in my devotion to Mary?</a:t>
            </a:r>
            <a:endParaRPr lang="en-SG" dirty="0"/>
          </a:p>
        </p:txBody>
      </p:sp>
      <p:pic>
        <p:nvPicPr>
          <p:cNvPr id="8" name="Picture 7">
            <a:extLst>
              <a:ext uri="{FF2B5EF4-FFF2-40B4-BE49-F238E27FC236}">
                <a16:creationId xmlns:a16="http://schemas.microsoft.com/office/drawing/2014/main" id="{38B6E242-2B00-478C-9D8E-F91F31DF4A7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43608" y="4112888"/>
            <a:ext cx="6768752" cy="2742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O Purest Of Creatures.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7788" y="-714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2" y="-58865"/>
            <a:ext cx="2421749" cy="336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63389"/>
            <a:ext cx="4507029" cy="337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p:cNvPicPr>
          <p:nvPr/>
        </p:nvPicPr>
        <p:blipFill rotWithShape="1">
          <a:blip r:embed="rId7">
            <a:extLst>
              <a:ext uri="{28A0092B-C50C-407E-A947-70E740481C1C}">
                <a14:useLocalDpi xmlns:a14="http://schemas.microsoft.com/office/drawing/2010/main" val="0"/>
              </a:ext>
            </a:extLst>
          </a:blip>
          <a:srcRect l="520" t="2238" r="2651" b="2068"/>
          <a:stretch/>
        </p:blipFill>
        <p:spPr bwMode="auto">
          <a:xfrm>
            <a:off x="2339752" y="-72365"/>
            <a:ext cx="2902153" cy="337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14" y="3308350"/>
            <a:ext cx="326992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p:cNvPicPr>
            <a:picLocks noChangeAspect="1"/>
          </p:cNvPicPr>
          <p:nvPr/>
        </p:nvPicPr>
        <p:blipFill rotWithShape="1">
          <a:blip r:embed="rId9">
            <a:extLst>
              <a:ext uri="{28A0092B-C50C-407E-A947-70E740481C1C}">
                <a14:useLocalDpi xmlns:a14="http://schemas.microsoft.com/office/drawing/2010/main" val="0"/>
              </a:ext>
            </a:extLst>
          </a:blip>
          <a:srcRect r="5521"/>
          <a:stretch/>
        </p:blipFill>
        <p:spPr bwMode="auto">
          <a:xfrm>
            <a:off x="5684092" y="3325901"/>
            <a:ext cx="3537696" cy="352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3574" y="3321376"/>
            <a:ext cx="2984846" cy="353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1059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90" y="132839"/>
            <a:ext cx="4751388"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0778" y="132838"/>
            <a:ext cx="3912342" cy="589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4332"/>
            <a:ext cx="4006778"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4492"/>
            <a:ext cx="3869102" cy="61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56153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544" y="263167"/>
            <a:ext cx="4166036" cy="56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716" y="836711"/>
            <a:ext cx="424934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836712"/>
            <a:ext cx="377825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p:cNvPicPr>
          <p:nvPr/>
        </p:nvPicPr>
        <p:blipFill rotWithShape="1">
          <a:blip r:embed="rId2">
            <a:extLst>
              <a:ext uri="{28A0092B-C50C-407E-A947-70E740481C1C}">
                <a14:useLocalDpi xmlns:a14="http://schemas.microsoft.com/office/drawing/2010/main" val="0"/>
              </a:ext>
            </a:extLst>
          </a:blip>
          <a:srcRect r="1639" b="1741"/>
          <a:stretch/>
        </p:blipFill>
        <p:spPr bwMode="auto">
          <a:xfrm>
            <a:off x="4846788" y="692696"/>
            <a:ext cx="4048748" cy="59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958125-0770-4C3F-93FD-E0AEB0612FCC}"/>
              </a:ext>
            </a:extLst>
          </p:cNvPr>
          <p:cNvPicPr>
            <a:picLocks noChangeAspect="1"/>
          </p:cNvPicPr>
          <p:nvPr/>
        </p:nvPicPr>
        <p:blipFill>
          <a:blip r:embed="rId3"/>
          <a:stretch>
            <a:fillRect/>
          </a:stretch>
        </p:blipFill>
        <p:spPr>
          <a:xfrm>
            <a:off x="222862" y="692696"/>
            <a:ext cx="4623926" cy="46085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 Check-in and Opening Prayer</Template>
  <TotalTime>887</TotalTime>
  <Words>1404</Words>
  <Application>Microsoft Office PowerPoint</Application>
  <PresentationFormat>On-screen Show (4:3)</PresentationFormat>
  <Paragraphs>115</Paragraphs>
  <Slides>36</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Segoe UI Black</vt:lpstr>
      <vt:lpstr>Times New Roman</vt:lpstr>
      <vt:lpstr>Tw Cen MT</vt:lpstr>
      <vt:lpstr>Wingdings</vt:lpstr>
      <vt:lpstr>Wingdings 2</vt:lpstr>
      <vt:lpstr>Median</vt:lpstr>
      <vt:lpstr>True Devotion to Mary</vt:lpstr>
      <vt:lpstr>In Search of Mother Mary</vt:lpstr>
      <vt:lpstr>Images of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of the better-known Apparitions of Our Lady</vt:lpstr>
      <vt:lpstr>Image of a Woman</vt:lpstr>
      <vt:lpstr>Woman of Faith</vt:lpstr>
      <vt:lpstr>Woman of Prayer</vt:lpstr>
      <vt:lpstr>Woman of the Spirit</vt:lpstr>
      <vt:lpstr>Christian Discipleship and Devotion to Mary</vt:lpstr>
      <vt:lpstr>Treatise on the True Devotion to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Devotion and Frank Duff</vt:lpstr>
      <vt:lpstr>Frank Duff and True Devotion to Mary</vt:lpstr>
      <vt:lpstr>PowerPoint Presentation</vt:lpstr>
      <vt:lpstr>Total Consecration To Jesus through Mary</vt:lpstr>
      <vt:lpstr>True Devotion requires interiority</vt:lpstr>
      <vt:lpstr>A Marian synthesis</vt:lpstr>
      <vt:lpstr>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Yeo Koh</dc:creator>
  <cp:lastModifiedBy>Dominic Yeo Koh</cp:lastModifiedBy>
  <cp:revision>54</cp:revision>
  <dcterms:created xsi:type="dcterms:W3CDTF">2007-07-06T07:58:02Z</dcterms:created>
  <dcterms:modified xsi:type="dcterms:W3CDTF">2018-07-13T10:11:25Z</dcterms:modified>
</cp:coreProperties>
</file>