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7"/>
  </p:notesMasterIdLst>
  <p:sldIdLst>
    <p:sldId id="256" r:id="rId2"/>
    <p:sldId id="270"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CC3300"/>
    <a:srgbClr val="33BBFF"/>
    <a:srgbClr val="996633"/>
    <a:srgbClr val="0033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80" y="56"/>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SG" altLang="en-US"/>
          </a:p>
        </p:txBody>
      </p:sp>
      <p:sp>
        <p:nvSpPr>
          <p:cNvPr id="61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SG" alt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SG" altLang="en-US"/>
              <a:t>Click to edit Master text styles</a:t>
            </a:r>
          </a:p>
          <a:p>
            <a:pPr lvl="1"/>
            <a:r>
              <a:rPr lang="en-SG" altLang="en-US"/>
              <a:t>Second level</a:t>
            </a:r>
          </a:p>
          <a:p>
            <a:pPr lvl="2"/>
            <a:r>
              <a:rPr lang="en-SG" altLang="en-US"/>
              <a:t>Third level</a:t>
            </a:r>
          </a:p>
          <a:p>
            <a:pPr lvl="3"/>
            <a:r>
              <a:rPr lang="en-SG" altLang="en-US"/>
              <a:t>Fourth level</a:t>
            </a:r>
          </a:p>
          <a:p>
            <a:pPr lvl="4"/>
            <a:r>
              <a:rPr lang="en-SG" altLang="en-US"/>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SG" alt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DD1EF55B-5B9B-475E-84D2-04F0AD69CB7D}" type="slidenum">
              <a:rPr lang="en-SG" altLang="en-US"/>
              <a:pPr/>
              <a:t>‹#›</a:t>
            </a:fld>
            <a:endParaRPr lang="en-SG" altLang="en-US"/>
          </a:p>
        </p:txBody>
      </p:sp>
    </p:spTree>
    <p:extLst>
      <p:ext uri="{BB962C8B-B14F-4D97-AF65-F5344CB8AC3E}">
        <p14:creationId xmlns:p14="http://schemas.microsoft.com/office/powerpoint/2010/main" val="256431452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Arial" charset="0"/>
      </a:defRPr>
    </a:lvl1pPr>
    <a:lvl2pPr marL="457200" algn="l" rtl="0" fontAlgn="base">
      <a:spcBef>
        <a:spcPct val="30000"/>
      </a:spcBef>
      <a:spcAft>
        <a:spcPct val="0"/>
      </a:spcAft>
      <a:defRPr sz="1200" kern="1200">
        <a:solidFill>
          <a:schemeClr val="tx1"/>
        </a:solidFill>
        <a:latin typeface="Times New Roman" pitchFamily="18" charset="0"/>
        <a:ea typeface="+mn-ea"/>
        <a:cs typeface="Arial" charset="0"/>
      </a:defRPr>
    </a:lvl2pPr>
    <a:lvl3pPr marL="914400" algn="l" rtl="0" fontAlgn="base">
      <a:spcBef>
        <a:spcPct val="30000"/>
      </a:spcBef>
      <a:spcAft>
        <a:spcPct val="0"/>
      </a:spcAft>
      <a:defRPr sz="1200" kern="1200">
        <a:solidFill>
          <a:schemeClr val="tx1"/>
        </a:solidFill>
        <a:latin typeface="Times New Roman" pitchFamily="18" charset="0"/>
        <a:ea typeface="+mn-ea"/>
        <a:cs typeface="Arial" charset="0"/>
      </a:defRPr>
    </a:lvl3pPr>
    <a:lvl4pPr marL="1371600" algn="l" rtl="0" fontAlgn="base">
      <a:spcBef>
        <a:spcPct val="30000"/>
      </a:spcBef>
      <a:spcAft>
        <a:spcPct val="0"/>
      </a:spcAft>
      <a:defRPr sz="1200" kern="1200">
        <a:solidFill>
          <a:schemeClr val="tx1"/>
        </a:solidFill>
        <a:latin typeface="Times New Roman" pitchFamily="18" charset="0"/>
        <a:ea typeface="+mn-ea"/>
        <a:cs typeface="Arial" charset="0"/>
      </a:defRPr>
    </a:lvl4pPr>
    <a:lvl5pPr marL="1828800" algn="l" rtl="0" fontAlgn="base">
      <a:spcBef>
        <a:spcPct val="30000"/>
      </a:spcBef>
      <a:spcAft>
        <a:spcPct val="0"/>
      </a:spcAft>
      <a:defRPr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A2C520-E58D-455F-A93F-6D8A82CC9255}" type="slidenum">
              <a:rPr lang="en-SG" altLang="en-US"/>
              <a:pPr/>
              <a:t>1</a:t>
            </a:fld>
            <a:endParaRPr lang="en-SG" altLang="en-US"/>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en-SG"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C81871-3C8E-4403-8449-18EB79FF1F2A}" type="slidenum">
              <a:rPr lang="en-SG" altLang="en-US"/>
              <a:pPr/>
              <a:t>10</a:t>
            </a:fld>
            <a:endParaRPr lang="en-SG" altLang="en-US"/>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p:txBody>
          <a:bodyPr/>
          <a:lstStyle/>
          <a:p>
            <a:endParaRPr lang="en-SG"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91F9C1-4978-4716-97BB-FFC3C1D02B29}" type="slidenum">
              <a:rPr lang="en-SG" altLang="en-US"/>
              <a:pPr/>
              <a:t>11</a:t>
            </a:fld>
            <a:endParaRPr lang="en-SG" altLang="en-US"/>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p:txBody>
          <a:bodyPr/>
          <a:lstStyle/>
          <a:p>
            <a:endParaRPr lang="en-SG"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A098AD-4FEC-479F-8371-60071F8E0CC6}" type="slidenum">
              <a:rPr lang="en-SG" altLang="en-US"/>
              <a:pPr/>
              <a:t>12</a:t>
            </a:fld>
            <a:endParaRPr lang="en-SG" alt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en-SG"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FC4686-6296-41DB-9B0D-3E8F2E26E266}" type="slidenum">
              <a:rPr lang="en-SG" altLang="en-US"/>
              <a:pPr/>
              <a:t>13</a:t>
            </a:fld>
            <a:endParaRPr lang="en-SG" altLang="en-US"/>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p:txBody>
          <a:bodyPr/>
          <a:lstStyle/>
          <a:p>
            <a:endParaRPr lang="en-SG"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273736-FF0B-410B-990C-2BC5A6AC1513}" type="slidenum">
              <a:rPr lang="en-SG" altLang="en-US"/>
              <a:pPr/>
              <a:t>14</a:t>
            </a:fld>
            <a:endParaRPr lang="en-SG" altLang="en-US"/>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endParaRPr lang="en-SG"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483D7F-AB12-4BE3-92E7-10977C54465A}" type="slidenum">
              <a:rPr lang="en-SG" altLang="en-US"/>
              <a:pPr/>
              <a:t>2</a:t>
            </a:fld>
            <a:endParaRPr lang="en-SG" altLang="en-US"/>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endParaRPr lang="en-SG"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52FF9D-9BDD-4310-9789-F2BBF62AB612}" type="slidenum">
              <a:rPr lang="en-SG" altLang="en-US"/>
              <a:pPr/>
              <a:t>3</a:t>
            </a:fld>
            <a:endParaRPr lang="en-SG" alt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SG"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8340AA-65BB-4408-B5AA-63DD160A3C8C}" type="slidenum">
              <a:rPr lang="en-SG" altLang="en-US"/>
              <a:pPr/>
              <a:t>4</a:t>
            </a:fld>
            <a:endParaRPr lang="en-SG" alt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SG"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EDA633-9D75-475F-ACF8-A1887ED0F04C}" type="slidenum">
              <a:rPr lang="en-SG" altLang="en-US"/>
              <a:pPr/>
              <a:t>5</a:t>
            </a:fld>
            <a:endParaRPr lang="en-SG" alt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SG"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493D5B-7647-4222-9E92-FCFBA12C7F3D}" type="slidenum">
              <a:rPr lang="en-SG" altLang="en-US"/>
              <a:pPr/>
              <a:t>6</a:t>
            </a:fld>
            <a:endParaRPr lang="en-SG" alt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SG"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E1D5A0-9D0D-49F1-A9CF-0B0135CBBB24}" type="slidenum">
              <a:rPr lang="en-SG" altLang="en-US"/>
              <a:pPr/>
              <a:t>7</a:t>
            </a:fld>
            <a:endParaRPr lang="en-SG" altLang="en-US"/>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en-SG"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30E2CE-3AAE-4FC6-B1CA-70269686E8FE}" type="slidenum">
              <a:rPr lang="en-SG" altLang="en-US"/>
              <a:pPr/>
              <a:t>8</a:t>
            </a:fld>
            <a:endParaRPr lang="en-SG" alt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en-SG"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BB48A2-9F9A-471E-8E2B-A73AFA394B84}" type="slidenum">
              <a:rPr lang="en-SG" altLang="en-US"/>
              <a:pPr/>
              <a:t>9</a:t>
            </a:fld>
            <a:endParaRPr lang="en-SG" altLang="en-US"/>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endParaRPr lang="en-SG"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SG" altLang="en-US"/>
          </a:p>
        </p:txBody>
      </p:sp>
      <p:sp>
        <p:nvSpPr>
          <p:cNvPr id="6" name="Slide Number Placeholder 5"/>
          <p:cNvSpPr>
            <a:spLocks noGrp="1"/>
          </p:cNvSpPr>
          <p:nvPr>
            <p:ph type="sldNum" sz="quarter" idx="12"/>
          </p:nvPr>
        </p:nvSpPr>
        <p:spPr/>
        <p:txBody>
          <a:bodyPr/>
          <a:lstStyle/>
          <a:p>
            <a:fld id="{2E42B82F-13A2-4D17-8CAD-A4737F67B71B}" type="slidenum">
              <a:rPr lang="en-SG" altLang="en-US" smtClean="0"/>
              <a:pPr/>
              <a:t>‹#›</a:t>
            </a:fld>
            <a:endParaRPr lang="en-SG" altLang="en-US"/>
          </a:p>
        </p:txBody>
      </p:sp>
      <p:cxnSp>
        <p:nvCxnSpPr>
          <p:cNvPr id="11" name="Straight Connector 10"/>
          <p:cNvCxnSpPr/>
          <p:nvPr/>
        </p:nvCxnSpPr>
        <p:spPr>
          <a:xfrm flipV="1">
            <a:off x="4032000" y="6500819"/>
            <a:ext cx="4644000" cy="14287"/>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81010" y="6420294"/>
            <a:ext cx="3233789" cy="276999"/>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tx1"/>
                </a:solidFill>
                <a:effectLst/>
                <a:uLnTx/>
                <a:uFillTx/>
              </a:rPr>
              <a:t>MONTFORT BROTHERS OF ST GABRIEL</a:t>
            </a:r>
            <a:endParaRPr kumimoji="0" lang="en-SG" sz="1200" b="1" i="0" u="none" strike="noStrike" kern="0" cap="none" spc="0" normalizeH="0" baseline="0" noProof="0" dirty="0">
              <a:ln>
                <a:noFill/>
              </a:ln>
              <a:solidFill>
                <a:schemeClr val="tx1"/>
              </a:solidFill>
              <a:effectLst/>
              <a:uLnTx/>
              <a:uFillTx/>
            </a:endParaRPr>
          </a:p>
        </p:txBody>
      </p:sp>
      <p:pic>
        <p:nvPicPr>
          <p:cNvPr id="8" name="Picture 7">
            <a:extLst>
              <a:ext uri="{FF2B5EF4-FFF2-40B4-BE49-F238E27FC236}">
                <a16:creationId xmlns:a16="http://schemas.microsoft.com/office/drawing/2014/main" id="{2BA82B5C-53A2-4A7D-A471-A3DFAC906B1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61" b="98967" l="1542" r="97357"/>
                    </a14:imgEffect>
                  </a14:imgLayer>
                </a14:imgProps>
              </a:ext>
              <a:ext uri="{28A0092B-C50C-407E-A947-70E740481C1C}">
                <a14:useLocalDpi xmlns:a14="http://schemas.microsoft.com/office/drawing/2010/main" val="0"/>
              </a:ext>
            </a:extLst>
          </a:blip>
          <a:stretch>
            <a:fillRect/>
          </a:stretch>
        </p:blipFill>
        <p:spPr>
          <a:xfrm>
            <a:off x="574114" y="6372629"/>
            <a:ext cx="337569" cy="432000"/>
          </a:xfrm>
          <a:prstGeom prst="rect">
            <a:avLst/>
          </a:prstGeom>
        </p:spPr>
      </p:pic>
    </p:spTree>
    <p:extLst>
      <p:ext uri="{BB962C8B-B14F-4D97-AF65-F5344CB8AC3E}">
        <p14:creationId xmlns:p14="http://schemas.microsoft.com/office/powerpoint/2010/main" val="273209246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SG" altLang="en-US"/>
          </a:p>
        </p:txBody>
      </p:sp>
      <p:sp>
        <p:nvSpPr>
          <p:cNvPr id="5" name="Footer Placeholder 4"/>
          <p:cNvSpPr>
            <a:spLocks noGrp="1"/>
          </p:cNvSpPr>
          <p:nvPr>
            <p:ph type="ftr" sz="quarter" idx="11"/>
          </p:nvPr>
        </p:nvSpPr>
        <p:spPr/>
        <p:txBody>
          <a:bodyPr/>
          <a:lstStyle/>
          <a:p>
            <a:endParaRPr lang="en-SG" altLang="en-US"/>
          </a:p>
        </p:txBody>
      </p:sp>
      <p:sp>
        <p:nvSpPr>
          <p:cNvPr id="6" name="Slide Number Placeholder 5"/>
          <p:cNvSpPr>
            <a:spLocks noGrp="1"/>
          </p:cNvSpPr>
          <p:nvPr>
            <p:ph type="sldNum" sz="quarter" idx="12"/>
          </p:nvPr>
        </p:nvSpPr>
        <p:spPr/>
        <p:txBody>
          <a:bodyPr/>
          <a:lstStyle/>
          <a:p>
            <a:fld id="{5906B8F2-C31D-4E25-BEF6-005AE1476580}" type="slidenum">
              <a:rPr lang="en-SG" altLang="en-US" smtClean="0"/>
              <a:pPr/>
              <a:t>‹#›</a:t>
            </a:fld>
            <a:endParaRPr lang="en-SG" altLang="en-US"/>
          </a:p>
        </p:txBody>
      </p:sp>
    </p:spTree>
    <p:extLst>
      <p:ext uri="{BB962C8B-B14F-4D97-AF65-F5344CB8AC3E}">
        <p14:creationId xmlns:p14="http://schemas.microsoft.com/office/powerpoint/2010/main" val="1645166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SG" altLang="en-US"/>
          </a:p>
        </p:txBody>
      </p:sp>
      <p:sp>
        <p:nvSpPr>
          <p:cNvPr id="5" name="Footer Placeholder 4"/>
          <p:cNvSpPr>
            <a:spLocks noGrp="1"/>
          </p:cNvSpPr>
          <p:nvPr>
            <p:ph type="ftr" sz="quarter" idx="11"/>
          </p:nvPr>
        </p:nvSpPr>
        <p:spPr/>
        <p:txBody>
          <a:bodyPr/>
          <a:lstStyle/>
          <a:p>
            <a:endParaRPr lang="en-SG" altLang="en-US"/>
          </a:p>
        </p:txBody>
      </p:sp>
      <p:sp>
        <p:nvSpPr>
          <p:cNvPr id="6" name="Slide Number Placeholder 5"/>
          <p:cNvSpPr>
            <a:spLocks noGrp="1"/>
          </p:cNvSpPr>
          <p:nvPr>
            <p:ph type="sldNum" sz="quarter" idx="12"/>
          </p:nvPr>
        </p:nvSpPr>
        <p:spPr/>
        <p:txBody>
          <a:bodyPr/>
          <a:lstStyle/>
          <a:p>
            <a:fld id="{25126D98-7E94-41D2-8CD4-A918DA3EC42D}" type="slidenum">
              <a:rPr lang="en-SG" altLang="en-US" smtClean="0"/>
              <a:pPr/>
              <a:t>‹#›</a:t>
            </a:fld>
            <a:endParaRPr lang="en-SG" altLang="en-US"/>
          </a:p>
        </p:txBody>
      </p:sp>
    </p:spTree>
    <p:extLst>
      <p:ext uri="{BB962C8B-B14F-4D97-AF65-F5344CB8AC3E}">
        <p14:creationId xmlns:p14="http://schemas.microsoft.com/office/powerpoint/2010/main" val="1626252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endParaRPr lang="en-MY"/>
          </a:p>
        </p:txBody>
      </p:sp>
      <p:sp>
        <p:nvSpPr>
          <p:cNvPr id="3" name="Content Placeholder 2"/>
          <p:cNvSpPr>
            <a:spLocks noGrp="1"/>
          </p:cNvSpPr>
          <p:nvPr>
            <p:ph sz="half" idx="1"/>
          </p:nvPr>
        </p:nvSpPr>
        <p:spPr>
          <a:xfrm>
            <a:off x="468313" y="1628775"/>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p:cNvSpPr>
            <a:spLocks noGrp="1"/>
          </p:cNvSpPr>
          <p:nvPr>
            <p:ph type="body" sz="half" idx="2"/>
          </p:nvPr>
        </p:nvSpPr>
        <p:spPr>
          <a:xfrm>
            <a:off x="4659313" y="1628775"/>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Rectangle 69"/>
          <p:cNvSpPr>
            <a:spLocks noGrp="1" noChangeArrowheads="1"/>
          </p:cNvSpPr>
          <p:nvPr>
            <p:ph type="dt" sz="half" idx="10"/>
          </p:nvPr>
        </p:nvSpPr>
        <p:spPr>
          <a:ln/>
        </p:spPr>
        <p:txBody>
          <a:bodyPr/>
          <a:lstStyle>
            <a:lvl1pPr>
              <a:defRPr/>
            </a:lvl1pPr>
          </a:lstStyle>
          <a:p>
            <a:endParaRPr lang="en-SG" altLang="en-US"/>
          </a:p>
        </p:txBody>
      </p:sp>
      <p:sp>
        <p:nvSpPr>
          <p:cNvPr id="6" name="Rectangle 70"/>
          <p:cNvSpPr>
            <a:spLocks noGrp="1" noChangeArrowheads="1"/>
          </p:cNvSpPr>
          <p:nvPr>
            <p:ph type="ftr" sz="quarter" idx="11"/>
          </p:nvPr>
        </p:nvSpPr>
        <p:spPr>
          <a:ln/>
        </p:spPr>
        <p:txBody>
          <a:bodyPr/>
          <a:lstStyle>
            <a:lvl1pPr>
              <a:defRPr/>
            </a:lvl1pPr>
          </a:lstStyle>
          <a:p>
            <a:endParaRPr lang="en-SG" altLang="en-US"/>
          </a:p>
        </p:txBody>
      </p:sp>
      <p:sp>
        <p:nvSpPr>
          <p:cNvPr id="7" name="Rectangle 71"/>
          <p:cNvSpPr>
            <a:spLocks noGrp="1" noChangeArrowheads="1"/>
          </p:cNvSpPr>
          <p:nvPr>
            <p:ph type="sldNum" sz="quarter" idx="12"/>
          </p:nvPr>
        </p:nvSpPr>
        <p:spPr>
          <a:ln/>
        </p:spPr>
        <p:txBody>
          <a:bodyPr/>
          <a:lstStyle>
            <a:lvl1pPr>
              <a:defRPr/>
            </a:lvl1pPr>
          </a:lstStyle>
          <a:p>
            <a:fld id="{F55313B9-3323-474B-AC03-1096E652BBE3}" type="slidenum">
              <a:rPr lang="en-SG" altLang="en-US" smtClean="0"/>
              <a:pPr/>
              <a:t>‹#›</a:t>
            </a:fld>
            <a:endParaRPr lang="en-SG" altLang="en-US"/>
          </a:p>
        </p:txBody>
      </p:sp>
    </p:spTree>
    <p:extLst>
      <p:ext uri="{BB962C8B-B14F-4D97-AF65-F5344CB8AC3E}">
        <p14:creationId xmlns:p14="http://schemas.microsoft.com/office/powerpoint/2010/main" val="65432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a:t>Click to edit Master title style</a:t>
            </a:r>
            <a:endParaRPr lang="en-SG"/>
          </a:p>
        </p:txBody>
      </p:sp>
      <p:sp>
        <p:nvSpPr>
          <p:cNvPr id="3" name="Text Placeholder 2"/>
          <p:cNvSpPr>
            <a:spLocks noGrp="1"/>
          </p:cNvSpPr>
          <p:nvPr>
            <p:ph type="body" sz="half" idx="1"/>
          </p:nvPr>
        </p:nvSpPr>
        <p:spPr>
          <a:xfrm>
            <a:off x="301625" y="1676400"/>
            <a:ext cx="4194175"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76400"/>
            <a:ext cx="4194175"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a:xfrm>
            <a:off x="304800" y="6245225"/>
            <a:ext cx="2286000" cy="476250"/>
          </a:xfrm>
        </p:spPr>
        <p:txBody>
          <a:bodyPr/>
          <a:lstStyle>
            <a:lvl1pPr>
              <a:defRPr/>
            </a:lvl1pPr>
          </a:lstStyle>
          <a:p>
            <a:endParaRPr lang="en-SG"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SG" altLang="en-US"/>
          </a:p>
        </p:txBody>
      </p:sp>
      <p:sp>
        <p:nvSpPr>
          <p:cNvPr id="7" name="Slide Number Placeholder 6"/>
          <p:cNvSpPr>
            <a:spLocks noGrp="1"/>
          </p:cNvSpPr>
          <p:nvPr>
            <p:ph type="sldNum" sz="quarter" idx="12"/>
          </p:nvPr>
        </p:nvSpPr>
        <p:spPr>
          <a:xfrm>
            <a:off x="6553200" y="6245225"/>
            <a:ext cx="2286000" cy="476250"/>
          </a:xfrm>
        </p:spPr>
        <p:txBody>
          <a:bodyPr/>
          <a:lstStyle>
            <a:lvl1pPr>
              <a:defRPr/>
            </a:lvl1pPr>
          </a:lstStyle>
          <a:p>
            <a:fld id="{065EE2DF-6609-483C-9430-78F3A8FE0634}" type="slidenum">
              <a:rPr lang="en-SG" altLang="en-US"/>
              <a:pPr/>
              <a:t>‹#›</a:t>
            </a:fld>
            <a:endParaRPr lang="en-SG" altLang="en-US"/>
          </a:p>
        </p:txBody>
      </p:sp>
    </p:spTree>
    <p:extLst>
      <p:ext uri="{BB962C8B-B14F-4D97-AF65-F5344CB8AC3E}">
        <p14:creationId xmlns:p14="http://schemas.microsoft.com/office/powerpoint/2010/main" val="926912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SG" altLang="en-US"/>
          </a:p>
        </p:txBody>
      </p:sp>
      <p:sp>
        <p:nvSpPr>
          <p:cNvPr id="5" name="Footer Placeholder 4"/>
          <p:cNvSpPr>
            <a:spLocks noGrp="1"/>
          </p:cNvSpPr>
          <p:nvPr>
            <p:ph type="ftr" sz="quarter" idx="11"/>
          </p:nvPr>
        </p:nvSpPr>
        <p:spPr/>
        <p:txBody>
          <a:bodyPr/>
          <a:lstStyle/>
          <a:p>
            <a:endParaRPr lang="en-SG" altLang="en-US"/>
          </a:p>
        </p:txBody>
      </p:sp>
      <p:sp>
        <p:nvSpPr>
          <p:cNvPr id="6" name="Slide Number Placeholder 5"/>
          <p:cNvSpPr>
            <a:spLocks noGrp="1"/>
          </p:cNvSpPr>
          <p:nvPr>
            <p:ph type="sldNum" sz="quarter" idx="12"/>
          </p:nvPr>
        </p:nvSpPr>
        <p:spPr/>
        <p:txBody>
          <a:bodyPr/>
          <a:lstStyle/>
          <a:p>
            <a:pPr>
              <a:defRPr/>
            </a:pPr>
            <a:fld id="{23451BB1-087E-48F0-B7B4-8ED2638F7794}" type="slidenum">
              <a:rPr lang="en-GB" smtClean="0"/>
              <a:pPr>
                <a:defRPr/>
              </a:pPr>
              <a:t>‹#›</a:t>
            </a:fld>
            <a:endParaRPr lang="en-GB"/>
          </a:p>
        </p:txBody>
      </p:sp>
    </p:spTree>
    <p:extLst>
      <p:ext uri="{BB962C8B-B14F-4D97-AF65-F5344CB8AC3E}">
        <p14:creationId xmlns:p14="http://schemas.microsoft.com/office/powerpoint/2010/main" val="2842262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lang="en-SG" altLang="en-US"/>
          </a:p>
        </p:txBody>
      </p:sp>
      <p:sp>
        <p:nvSpPr>
          <p:cNvPr id="6" name="Slide Number Placeholder 5"/>
          <p:cNvSpPr>
            <a:spLocks noGrp="1"/>
          </p:cNvSpPr>
          <p:nvPr>
            <p:ph type="sldNum" sz="quarter" idx="12"/>
          </p:nvPr>
        </p:nvSpPr>
        <p:spPr/>
        <p:txBody>
          <a:bodyPr/>
          <a:lstStyle/>
          <a:p>
            <a:fld id="{05BDE8EA-AFD0-40D3-9C3E-295C4410FFD1}" type="slidenum">
              <a:rPr lang="en-SG" altLang="en-US" smtClean="0"/>
              <a:pPr/>
              <a:t>‹#›</a:t>
            </a:fld>
            <a:endParaRPr lang="en-SG" altLang="en-US"/>
          </a:p>
        </p:txBody>
      </p:sp>
      <p:cxnSp>
        <p:nvCxnSpPr>
          <p:cNvPr id="9" name="Straight Connector 8"/>
          <p:cNvCxnSpPr/>
          <p:nvPr/>
        </p:nvCxnSpPr>
        <p:spPr>
          <a:xfrm flipV="1">
            <a:off x="4038600" y="6496056"/>
            <a:ext cx="4644000" cy="14287"/>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88386" y="6420294"/>
            <a:ext cx="3226414" cy="276999"/>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tx1"/>
                </a:solidFill>
                <a:effectLst/>
                <a:uLnTx/>
                <a:uFillTx/>
              </a:rPr>
              <a:t>MONTFORT BROTHERS OF ST GABRIEL</a:t>
            </a:r>
            <a:endParaRPr kumimoji="0" lang="en-SG" sz="1200" b="1" i="0" u="none" strike="noStrike" kern="0" cap="none" spc="0" normalizeH="0" baseline="0" noProof="0" dirty="0">
              <a:ln>
                <a:noFill/>
              </a:ln>
              <a:solidFill>
                <a:schemeClr val="tx1"/>
              </a:solidFill>
              <a:effectLst/>
              <a:uLnTx/>
              <a:uFillTx/>
            </a:endParaRPr>
          </a:p>
        </p:txBody>
      </p:sp>
      <p:pic>
        <p:nvPicPr>
          <p:cNvPr id="10" name="Picture 9">
            <a:extLst>
              <a:ext uri="{FF2B5EF4-FFF2-40B4-BE49-F238E27FC236}">
                <a16:creationId xmlns:a16="http://schemas.microsoft.com/office/drawing/2014/main" id="{3A8D3122-0D45-4FA3-BE75-43EBD0D59431}"/>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61" b="98967" l="1542" r="97357"/>
                    </a14:imgEffect>
                  </a14:imgLayer>
                </a14:imgProps>
              </a:ext>
              <a:ext uri="{28A0092B-C50C-407E-A947-70E740481C1C}">
                <a14:useLocalDpi xmlns:a14="http://schemas.microsoft.com/office/drawing/2010/main" val="0"/>
              </a:ext>
            </a:extLst>
          </a:blip>
          <a:stretch>
            <a:fillRect/>
          </a:stretch>
        </p:blipFill>
        <p:spPr>
          <a:xfrm>
            <a:off x="574114" y="6372629"/>
            <a:ext cx="337569" cy="432000"/>
          </a:xfrm>
          <a:prstGeom prst="rect">
            <a:avLst/>
          </a:prstGeom>
        </p:spPr>
      </p:pic>
    </p:spTree>
    <p:extLst>
      <p:ext uri="{BB962C8B-B14F-4D97-AF65-F5344CB8AC3E}">
        <p14:creationId xmlns:p14="http://schemas.microsoft.com/office/powerpoint/2010/main" val="200516082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SG" altLang="en-US"/>
          </a:p>
        </p:txBody>
      </p:sp>
      <p:sp>
        <p:nvSpPr>
          <p:cNvPr id="6" name="Footer Placeholder 5"/>
          <p:cNvSpPr>
            <a:spLocks noGrp="1"/>
          </p:cNvSpPr>
          <p:nvPr>
            <p:ph type="ftr" sz="quarter" idx="11"/>
          </p:nvPr>
        </p:nvSpPr>
        <p:spPr/>
        <p:txBody>
          <a:bodyPr/>
          <a:lstStyle/>
          <a:p>
            <a:endParaRPr lang="en-SG" altLang="en-US"/>
          </a:p>
        </p:txBody>
      </p:sp>
      <p:sp>
        <p:nvSpPr>
          <p:cNvPr id="7" name="Slide Number Placeholder 6"/>
          <p:cNvSpPr>
            <a:spLocks noGrp="1"/>
          </p:cNvSpPr>
          <p:nvPr>
            <p:ph type="sldNum" sz="quarter" idx="12"/>
          </p:nvPr>
        </p:nvSpPr>
        <p:spPr/>
        <p:txBody>
          <a:bodyPr/>
          <a:lstStyle/>
          <a:p>
            <a:pPr>
              <a:defRPr/>
            </a:pPr>
            <a:fld id="{52D3E0AB-3C20-4962-AFDF-C866E0F23B8F}" type="slidenum">
              <a:rPr lang="en-GB" smtClean="0"/>
              <a:pPr>
                <a:defRPr/>
              </a:pPr>
              <a:t>‹#›</a:t>
            </a:fld>
            <a:endParaRPr lang="en-GB"/>
          </a:p>
        </p:txBody>
      </p:sp>
    </p:spTree>
    <p:extLst>
      <p:ext uri="{BB962C8B-B14F-4D97-AF65-F5344CB8AC3E}">
        <p14:creationId xmlns:p14="http://schemas.microsoft.com/office/powerpoint/2010/main" val="3020297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SG" altLang="en-US"/>
          </a:p>
        </p:txBody>
      </p:sp>
      <p:sp>
        <p:nvSpPr>
          <p:cNvPr id="8" name="Footer Placeholder 7"/>
          <p:cNvSpPr>
            <a:spLocks noGrp="1"/>
          </p:cNvSpPr>
          <p:nvPr>
            <p:ph type="ftr" sz="quarter" idx="11"/>
          </p:nvPr>
        </p:nvSpPr>
        <p:spPr/>
        <p:txBody>
          <a:bodyPr/>
          <a:lstStyle/>
          <a:p>
            <a:endParaRPr lang="en-SG" altLang="en-US"/>
          </a:p>
        </p:txBody>
      </p:sp>
      <p:sp>
        <p:nvSpPr>
          <p:cNvPr id="9" name="Slide Number Placeholder 8"/>
          <p:cNvSpPr>
            <a:spLocks noGrp="1"/>
          </p:cNvSpPr>
          <p:nvPr>
            <p:ph type="sldNum" sz="quarter" idx="12"/>
          </p:nvPr>
        </p:nvSpPr>
        <p:spPr/>
        <p:txBody>
          <a:bodyPr/>
          <a:lstStyle/>
          <a:p>
            <a:pPr>
              <a:defRPr/>
            </a:pPr>
            <a:fld id="{D6BD5C0B-4225-4A2C-878C-28D72132E48D}" type="slidenum">
              <a:rPr lang="en-GB" smtClean="0"/>
              <a:pPr>
                <a:defRPr/>
              </a:pPr>
              <a:t>‹#›</a:t>
            </a:fld>
            <a:endParaRPr lang="en-GB"/>
          </a:p>
        </p:txBody>
      </p:sp>
    </p:spTree>
    <p:extLst>
      <p:ext uri="{BB962C8B-B14F-4D97-AF65-F5344CB8AC3E}">
        <p14:creationId xmlns:p14="http://schemas.microsoft.com/office/powerpoint/2010/main" val="2043371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SG" altLang="en-US"/>
          </a:p>
        </p:txBody>
      </p:sp>
      <p:sp>
        <p:nvSpPr>
          <p:cNvPr id="4" name="Footer Placeholder 3"/>
          <p:cNvSpPr>
            <a:spLocks noGrp="1"/>
          </p:cNvSpPr>
          <p:nvPr>
            <p:ph type="ftr" sz="quarter" idx="11"/>
          </p:nvPr>
        </p:nvSpPr>
        <p:spPr/>
        <p:txBody>
          <a:bodyPr/>
          <a:lstStyle/>
          <a:p>
            <a:endParaRPr lang="en-SG" altLang="en-US"/>
          </a:p>
        </p:txBody>
      </p:sp>
      <p:sp>
        <p:nvSpPr>
          <p:cNvPr id="5" name="Slide Number Placeholder 4"/>
          <p:cNvSpPr>
            <a:spLocks noGrp="1"/>
          </p:cNvSpPr>
          <p:nvPr>
            <p:ph type="sldNum" sz="quarter" idx="12"/>
          </p:nvPr>
        </p:nvSpPr>
        <p:spPr/>
        <p:txBody>
          <a:bodyPr/>
          <a:lstStyle/>
          <a:p>
            <a:fld id="{F3D3549E-9376-4340-AF59-86AAE5A00AD1}" type="slidenum">
              <a:rPr lang="en-SG" altLang="en-US" smtClean="0"/>
              <a:pPr/>
              <a:t>‹#›</a:t>
            </a:fld>
            <a:endParaRPr lang="en-SG" altLang="en-US"/>
          </a:p>
        </p:txBody>
      </p:sp>
    </p:spTree>
    <p:extLst>
      <p:ext uri="{BB962C8B-B14F-4D97-AF65-F5344CB8AC3E}">
        <p14:creationId xmlns:p14="http://schemas.microsoft.com/office/powerpoint/2010/main" val="3442563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SG" altLang="en-US"/>
          </a:p>
        </p:txBody>
      </p:sp>
      <p:sp>
        <p:nvSpPr>
          <p:cNvPr id="3" name="Footer Placeholder 2"/>
          <p:cNvSpPr>
            <a:spLocks noGrp="1"/>
          </p:cNvSpPr>
          <p:nvPr>
            <p:ph type="ftr" sz="quarter" idx="11"/>
          </p:nvPr>
        </p:nvSpPr>
        <p:spPr/>
        <p:txBody>
          <a:bodyPr/>
          <a:lstStyle/>
          <a:p>
            <a:endParaRPr lang="en-SG" altLang="en-US"/>
          </a:p>
        </p:txBody>
      </p:sp>
      <p:sp>
        <p:nvSpPr>
          <p:cNvPr id="4" name="Slide Number Placeholder 3"/>
          <p:cNvSpPr>
            <a:spLocks noGrp="1"/>
          </p:cNvSpPr>
          <p:nvPr>
            <p:ph type="sldNum" sz="quarter" idx="12"/>
          </p:nvPr>
        </p:nvSpPr>
        <p:spPr/>
        <p:txBody>
          <a:bodyPr/>
          <a:lstStyle/>
          <a:p>
            <a:fld id="{26BD891C-44BB-47D4-8603-5A33F5937B33}" type="slidenum">
              <a:rPr lang="en-SG" altLang="en-US" smtClean="0"/>
              <a:pPr/>
              <a:t>‹#›</a:t>
            </a:fld>
            <a:endParaRPr lang="en-SG" altLang="en-US"/>
          </a:p>
        </p:txBody>
      </p:sp>
    </p:spTree>
    <p:extLst>
      <p:ext uri="{BB962C8B-B14F-4D97-AF65-F5344CB8AC3E}">
        <p14:creationId xmlns:p14="http://schemas.microsoft.com/office/powerpoint/2010/main" val="3446110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SG" altLang="en-US"/>
          </a:p>
        </p:txBody>
      </p:sp>
      <p:sp>
        <p:nvSpPr>
          <p:cNvPr id="6" name="Footer Placeholder 5"/>
          <p:cNvSpPr>
            <a:spLocks noGrp="1"/>
          </p:cNvSpPr>
          <p:nvPr>
            <p:ph type="ftr" sz="quarter" idx="11"/>
          </p:nvPr>
        </p:nvSpPr>
        <p:spPr/>
        <p:txBody>
          <a:bodyPr/>
          <a:lstStyle/>
          <a:p>
            <a:endParaRPr lang="en-SG" altLang="en-US"/>
          </a:p>
        </p:txBody>
      </p:sp>
      <p:sp>
        <p:nvSpPr>
          <p:cNvPr id="7" name="Slide Number Placeholder 6"/>
          <p:cNvSpPr>
            <a:spLocks noGrp="1"/>
          </p:cNvSpPr>
          <p:nvPr>
            <p:ph type="sldNum" sz="quarter" idx="12"/>
          </p:nvPr>
        </p:nvSpPr>
        <p:spPr/>
        <p:txBody>
          <a:bodyPr/>
          <a:lstStyle/>
          <a:p>
            <a:fld id="{C7302134-D6CC-469E-89ED-A099158A209B}" type="slidenum">
              <a:rPr lang="en-SG" altLang="en-US" smtClean="0"/>
              <a:pPr/>
              <a:t>‹#›</a:t>
            </a:fld>
            <a:endParaRPr lang="en-SG" altLang="en-US"/>
          </a:p>
        </p:txBody>
      </p:sp>
    </p:spTree>
    <p:extLst>
      <p:ext uri="{BB962C8B-B14F-4D97-AF65-F5344CB8AC3E}">
        <p14:creationId xmlns:p14="http://schemas.microsoft.com/office/powerpoint/2010/main" val="575881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SG" altLang="en-US"/>
          </a:p>
        </p:txBody>
      </p:sp>
      <p:sp>
        <p:nvSpPr>
          <p:cNvPr id="6" name="Footer Placeholder 5"/>
          <p:cNvSpPr>
            <a:spLocks noGrp="1"/>
          </p:cNvSpPr>
          <p:nvPr>
            <p:ph type="ftr" sz="quarter" idx="11"/>
          </p:nvPr>
        </p:nvSpPr>
        <p:spPr/>
        <p:txBody>
          <a:bodyPr/>
          <a:lstStyle/>
          <a:p>
            <a:endParaRPr lang="en-SG" altLang="en-US"/>
          </a:p>
        </p:txBody>
      </p:sp>
      <p:sp>
        <p:nvSpPr>
          <p:cNvPr id="7" name="Slide Number Placeholder 6"/>
          <p:cNvSpPr>
            <a:spLocks noGrp="1"/>
          </p:cNvSpPr>
          <p:nvPr>
            <p:ph type="sldNum" sz="quarter" idx="12"/>
          </p:nvPr>
        </p:nvSpPr>
        <p:spPr/>
        <p:txBody>
          <a:bodyPr/>
          <a:lstStyle/>
          <a:p>
            <a:fld id="{104F5117-C050-43AF-84F7-2ABBE4C3AAFA}" type="slidenum">
              <a:rPr lang="en-SG" altLang="en-US" smtClean="0"/>
              <a:pPr/>
              <a:t>‹#›</a:t>
            </a:fld>
            <a:endParaRPr lang="en-SG" altLang="en-US"/>
          </a:p>
        </p:txBody>
      </p:sp>
    </p:spTree>
    <p:extLst>
      <p:ext uri="{BB962C8B-B14F-4D97-AF65-F5344CB8AC3E}">
        <p14:creationId xmlns:p14="http://schemas.microsoft.com/office/powerpoint/2010/main" val="495056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extBox 10"/>
          <p:cNvSpPr txBox="1"/>
          <p:nvPr/>
        </p:nvSpPr>
        <p:spPr>
          <a:xfrm>
            <a:off x="831656" y="6278816"/>
            <a:ext cx="3359344" cy="276999"/>
          </a:xfrm>
          <a:prstGeom prst="rect">
            <a:avLst/>
          </a:prstGeom>
          <a:solidFill>
            <a:schemeClr val="bg1"/>
          </a:solidFill>
          <a:ln>
            <a:noFill/>
          </a:ln>
        </p:spPr>
        <p:txBody>
          <a:bodyPr wrap="square" rtlCol="0">
            <a:spAutoFit/>
          </a:bodyPr>
          <a:lstStyle/>
          <a:p>
            <a:r>
              <a:rPr lang="en-US" sz="1200" b="1" dirty="0">
                <a:solidFill>
                  <a:schemeClr val="accent1">
                    <a:lumMod val="75000"/>
                  </a:schemeClr>
                </a:solidFill>
              </a:rPr>
              <a:t>MONTFORT BROTHERS OF ST GABRIEL</a:t>
            </a:r>
            <a:endParaRPr lang="en-SG" sz="1200" b="1" dirty="0">
              <a:solidFill>
                <a:schemeClr val="accent1">
                  <a:lumMod val="75000"/>
                </a:schemeClr>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SG" alt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lt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313B9-3323-474B-AC03-1096E652BBE3}" type="slidenum">
              <a:rPr lang="en-SG" altLang="en-US" smtClean="0"/>
              <a:pPr/>
              <a:t>‹#›</a:t>
            </a:fld>
            <a:endParaRPr lang="en-SG" altLang="en-US"/>
          </a:p>
        </p:txBody>
      </p:sp>
      <p:cxnSp>
        <p:nvCxnSpPr>
          <p:cNvPr id="8" name="Straight Connector 7"/>
          <p:cNvCxnSpPr/>
          <p:nvPr/>
        </p:nvCxnSpPr>
        <p:spPr>
          <a:xfrm>
            <a:off x="457200" y="188259"/>
            <a:ext cx="82296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3981450" y="6372225"/>
            <a:ext cx="3240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57786F8-5DF1-46BE-879E-9045D4EB53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7205" y="6215448"/>
            <a:ext cx="421961" cy="540000"/>
          </a:xfrm>
          <a:prstGeom prst="rect">
            <a:avLst/>
          </a:prstGeom>
        </p:spPr>
      </p:pic>
      <p:pic>
        <p:nvPicPr>
          <p:cNvPr id="15" name="Picture 14">
            <a:extLst>
              <a:ext uri="{FF2B5EF4-FFF2-40B4-BE49-F238E27FC236}">
                <a16:creationId xmlns:a16="http://schemas.microsoft.com/office/drawing/2014/main" id="{988846CC-D77D-434F-9BCD-F11B2B5B1F1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41740" y="6183319"/>
            <a:ext cx="1458504" cy="731829"/>
          </a:xfrm>
          <a:prstGeom prst="rect">
            <a:avLst/>
          </a:prstGeom>
        </p:spPr>
      </p:pic>
    </p:spTree>
    <p:extLst>
      <p:ext uri="{BB962C8B-B14F-4D97-AF65-F5344CB8AC3E}">
        <p14:creationId xmlns:p14="http://schemas.microsoft.com/office/powerpoint/2010/main" val="267306347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a:xfrm>
            <a:off x="457200" y="332656"/>
            <a:ext cx="8229600" cy="720080"/>
          </a:xfrm>
        </p:spPr>
        <p:txBody>
          <a:bodyPr>
            <a:noAutofit/>
          </a:bodyPr>
          <a:lstStyle/>
          <a:p>
            <a:pPr algn="ctr"/>
            <a:r>
              <a:rPr lang="en-US" altLang="en-US" sz="4000" spc="-150" dirty="0"/>
              <a:t>Mary in the Mystery of the Trinitarian Love</a:t>
            </a:r>
            <a:endParaRPr lang="en-SG" altLang="en-US" sz="4000" spc="-150" dirty="0"/>
          </a:p>
        </p:txBody>
      </p:sp>
      <p:pic>
        <p:nvPicPr>
          <p:cNvPr id="2" name="Picture 1">
            <a:extLst>
              <a:ext uri="{FF2B5EF4-FFF2-40B4-BE49-F238E27FC236}">
                <a16:creationId xmlns:a16="http://schemas.microsoft.com/office/drawing/2014/main" id="{3C340A38-66C8-457E-9ECC-07CA49AF0E1B}"/>
              </a:ext>
            </a:extLst>
          </p:cNvPr>
          <p:cNvPicPr>
            <a:picLocks noChangeAspect="1"/>
          </p:cNvPicPr>
          <p:nvPr/>
        </p:nvPicPr>
        <p:blipFill>
          <a:blip r:embed="rId3"/>
          <a:stretch>
            <a:fillRect/>
          </a:stretch>
        </p:blipFill>
        <p:spPr>
          <a:xfrm>
            <a:off x="2852936" y="1052736"/>
            <a:ext cx="3438128" cy="5157192"/>
          </a:xfrm>
          <a:prstGeom prst="rect">
            <a:avLst/>
          </a:prstGeom>
          <a:effectLst>
            <a:softEdge rad="1270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8C0507-4B48-446E-A952-B0F560BA741B}"/>
              </a:ext>
            </a:extLst>
          </p:cNvPr>
          <p:cNvPicPr>
            <a:picLocks noChangeAspect="1"/>
          </p:cNvPicPr>
          <p:nvPr/>
        </p:nvPicPr>
        <p:blipFill>
          <a:blip r:embed="rId3">
            <a:duotone>
              <a:schemeClr val="accent1">
                <a:shade val="45000"/>
                <a:satMod val="135000"/>
              </a:schemeClr>
              <a:prstClr val="white"/>
            </a:duotone>
          </a:blip>
          <a:stretch>
            <a:fillRect/>
          </a:stretch>
        </p:blipFill>
        <p:spPr>
          <a:xfrm>
            <a:off x="4355976" y="4581129"/>
            <a:ext cx="1336468" cy="1751856"/>
          </a:xfrm>
          <a:prstGeom prst="rect">
            <a:avLst/>
          </a:prstGeom>
        </p:spPr>
      </p:pic>
      <p:sp>
        <p:nvSpPr>
          <p:cNvPr id="235523" name="Rectangle 3"/>
          <p:cNvSpPr>
            <a:spLocks noGrp="1" noRot="1" noChangeArrowheads="1"/>
          </p:cNvSpPr>
          <p:nvPr>
            <p:ph idx="1"/>
          </p:nvPr>
        </p:nvSpPr>
        <p:spPr>
          <a:xfrm>
            <a:off x="467544" y="260648"/>
            <a:ext cx="8136904" cy="3960440"/>
          </a:xfrm>
        </p:spPr>
        <p:txBody>
          <a:bodyPr>
            <a:normAutofit lnSpcReduction="10000"/>
          </a:bodyPr>
          <a:lstStyle/>
          <a:p>
            <a:pPr marL="0" indent="0" algn="just">
              <a:buNone/>
            </a:pPr>
            <a:r>
              <a:rPr lang="en-US" altLang="en-US" dirty="0"/>
              <a:t>“But when the appointed time came, God sent the Son, born of a woman, born a subject of the Law, to redeem the subjects of the Law, and to enable us to be adopted as sons and daughters. The proof that you are sons and daughters is that God sent the Spirit of the Son into our hearts: the Spirit that cries, ‘Abba, Father’…”</a:t>
            </a:r>
          </a:p>
          <a:p>
            <a:pPr lvl="1"/>
            <a:r>
              <a:rPr lang="en-US" altLang="en-US" dirty="0"/>
              <a:t>Gal 4:4-6</a:t>
            </a:r>
            <a:endParaRPr lang="en-SG" altLang="en-US" dirty="0"/>
          </a:p>
        </p:txBody>
      </p:sp>
      <p:pic>
        <p:nvPicPr>
          <p:cNvPr id="2" name="Picture 1">
            <a:extLst>
              <a:ext uri="{FF2B5EF4-FFF2-40B4-BE49-F238E27FC236}">
                <a16:creationId xmlns:a16="http://schemas.microsoft.com/office/drawing/2014/main" id="{C7654C6D-C939-490F-B75D-D4CBBA17D7CA}"/>
              </a:ext>
            </a:extLst>
          </p:cNvPr>
          <p:cNvPicPr>
            <a:picLocks noChangeAspect="1"/>
          </p:cNvPicPr>
          <p:nvPr/>
        </p:nvPicPr>
        <p:blipFill>
          <a:blip r:embed="rId4">
            <a:duotone>
              <a:srgbClr val="6076B4">
                <a:shade val="45000"/>
                <a:satMod val="135000"/>
              </a:srgbClr>
              <a:prstClr val="white"/>
            </a:duotone>
            <a:extLst>
              <a:ext uri="{BEBA8EAE-BF5A-486C-A8C5-ECC9F3942E4B}">
                <a14:imgProps xmlns:a14="http://schemas.microsoft.com/office/drawing/2010/main">
                  <a14:imgLayer r:embed="rId5">
                    <a14:imgEffect>
                      <a14:backgroundRemoval t="0" b="99063" l="0" r="100000"/>
                    </a14:imgEffect>
                  </a14:imgLayer>
                </a14:imgProps>
              </a:ext>
            </a:extLst>
          </a:blip>
          <a:stretch>
            <a:fillRect/>
          </a:stretch>
        </p:blipFill>
        <p:spPr>
          <a:xfrm>
            <a:off x="4736757" y="3487755"/>
            <a:ext cx="2139499" cy="274955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rrowheads="1"/>
          </p:cNvSpPr>
          <p:nvPr>
            <p:ph type="title"/>
          </p:nvPr>
        </p:nvSpPr>
        <p:spPr>
          <a:xfrm>
            <a:off x="457200" y="274638"/>
            <a:ext cx="8229600" cy="850106"/>
          </a:xfrm>
        </p:spPr>
        <p:txBody>
          <a:bodyPr/>
          <a:lstStyle/>
          <a:p>
            <a:r>
              <a:rPr lang="en-US" altLang="en-US" dirty="0"/>
              <a:t>Before the time of Incarnation</a:t>
            </a:r>
            <a:endParaRPr lang="en-SG" altLang="en-US" dirty="0"/>
          </a:p>
        </p:txBody>
      </p:sp>
      <p:sp>
        <p:nvSpPr>
          <p:cNvPr id="237571" name="Rectangle 3"/>
          <p:cNvSpPr>
            <a:spLocks noGrp="1" noRot="1" noChangeArrowheads="1"/>
          </p:cNvSpPr>
          <p:nvPr>
            <p:ph idx="1"/>
          </p:nvPr>
        </p:nvSpPr>
        <p:spPr>
          <a:xfrm>
            <a:off x="395536" y="1196752"/>
            <a:ext cx="4392488" cy="5184576"/>
          </a:xfrm>
        </p:spPr>
        <p:txBody>
          <a:bodyPr>
            <a:normAutofit/>
          </a:bodyPr>
          <a:lstStyle/>
          <a:p>
            <a:pPr algn="just"/>
            <a:r>
              <a:rPr lang="en-US" altLang="en-US" dirty="0"/>
              <a:t>“God’s only Son was given to the world through Mary;” (TD 16)</a:t>
            </a:r>
          </a:p>
          <a:p>
            <a:pPr algn="just"/>
            <a:r>
              <a:rPr lang="en-US" altLang="en-US" dirty="0"/>
              <a:t>“Became man for our salvation only in Mary and through Mary.” (TD 16)</a:t>
            </a:r>
          </a:p>
          <a:p>
            <a:pPr algn="just"/>
            <a:r>
              <a:rPr lang="en-US" altLang="en-US" dirty="0"/>
              <a:t>“Formed Jesus Christ in Mary.” (TD 16)</a:t>
            </a:r>
            <a:endParaRPr lang="en-SG" altLang="en-US" dirty="0"/>
          </a:p>
        </p:txBody>
      </p:sp>
      <p:pic>
        <p:nvPicPr>
          <p:cNvPr id="3" name="Picture 2">
            <a:extLst>
              <a:ext uri="{FF2B5EF4-FFF2-40B4-BE49-F238E27FC236}">
                <a16:creationId xmlns:a16="http://schemas.microsoft.com/office/drawing/2014/main" id="{DCB11A45-4359-4E09-9349-F54517B5E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3590" y="1412776"/>
            <a:ext cx="3682866" cy="432048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rrowheads="1"/>
          </p:cNvSpPr>
          <p:nvPr>
            <p:ph type="title"/>
          </p:nvPr>
        </p:nvSpPr>
        <p:spPr/>
        <p:txBody>
          <a:bodyPr/>
          <a:lstStyle/>
          <a:p>
            <a:r>
              <a:rPr lang="en-US" altLang="en-US" dirty="0"/>
              <a:t>During the time of the Incarnation</a:t>
            </a:r>
            <a:endParaRPr lang="en-SG" altLang="en-US" dirty="0"/>
          </a:p>
        </p:txBody>
      </p:sp>
      <p:sp>
        <p:nvSpPr>
          <p:cNvPr id="239619" name="Rectangle 3"/>
          <p:cNvSpPr>
            <a:spLocks noGrp="1" noRot="1" noChangeArrowheads="1"/>
          </p:cNvSpPr>
          <p:nvPr>
            <p:ph idx="1"/>
          </p:nvPr>
        </p:nvSpPr>
        <p:spPr>
          <a:xfrm>
            <a:off x="457200" y="1417638"/>
            <a:ext cx="4690864" cy="4525963"/>
          </a:xfrm>
        </p:spPr>
        <p:txBody>
          <a:bodyPr>
            <a:normAutofit/>
          </a:bodyPr>
          <a:lstStyle/>
          <a:p>
            <a:pPr algn="just"/>
            <a:r>
              <a:rPr lang="en-US" altLang="en-US" dirty="0"/>
              <a:t>“Imparted to Mary God’s fruitfulness.” (TD 17)</a:t>
            </a:r>
          </a:p>
          <a:p>
            <a:pPr algn="just"/>
            <a:r>
              <a:rPr lang="en-US" altLang="en-US" dirty="0"/>
              <a:t>“Took his delight in Mary.” (TD 18)</a:t>
            </a:r>
          </a:p>
          <a:p>
            <a:pPr algn="just"/>
            <a:r>
              <a:rPr lang="en-US" altLang="en-US" dirty="0"/>
              <a:t>“Became fruitful through Mary.” (TD 20)</a:t>
            </a:r>
            <a:endParaRPr lang="en-SG" altLang="en-US" dirty="0"/>
          </a:p>
        </p:txBody>
      </p:sp>
      <p:pic>
        <p:nvPicPr>
          <p:cNvPr id="3" name="Picture 2">
            <a:extLst>
              <a:ext uri="{FF2B5EF4-FFF2-40B4-BE49-F238E27FC236}">
                <a16:creationId xmlns:a16="http://schemas.microsoft.com/office/drawing/2014/main" id="{D208EAFE-C266-4881-BE1B-AB2B4B121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1417638"/>
            <a:ext cx="3106688" cy="4142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rrowheads="1"/>
          </p:cNvSpPr>
          <p:nvPr>
            <p:ph type="title"/>
          </p:nvPr>
        </p:nvSpPr>
        <p:spPr>
          <a:xfrm>
            <a:off x="457200" y="274638"/>
            <a:ext cx="8229600" cy="994122"/>
          </a:xfrm>
        </p:spPr>
        <p:txBody>
          <a:bodyPr/>
          <a:lstStyle/>
          <a:p>
            <a:r>
              <a:rPr lang="en-US" altLang="en-US" dirty="0"/>
              <a:t>After the time of the incarnation</a:t>
            </a:r>
            <a:endParaRPr lang="en-SG" altLang="en-US" dirty="0"/>
          </a:p>
        </p:txBody>
      </p:sp>
      <p:sp>
        <p:nvSpPr>
          <p:cNvPr id="241667" name="Rectangle 3"/>
          <p:cNvSpPr>
            <a:spLocks noGrp="1" noRot="1" noChangeArrowheads="1"/>
          </p:cNvSpPr>
          <p:nvPr>
            <p:ph idx="1"/>
          </p:nvPr>
        </p:nvSpPr>
        <p:spPr>
          <a:xfrm>
            <a:off x="457200" y="1268760"/>
            <a:ext cx="4906888" cy="5314602"/>
          </a:xfrm>
        </p:spPr>
        <p:txBody>
          <a:bodyPr>
            <a:normAutofit/>
          </a:bodyPr>
          <a:lstStyle/>
          <a:p>
            <a:pPr algn="just"/>
            <a:r>
              <a:rPr lang="en-US" altLang="en-US" dirty="0"/>
              <a:t>“Gathered all God’s graces together and called them Mary.” (TD 23)</a:t>
            </a:r>
          </a:p>
          <a:p>
            <a:pPr algn="just"/>
            <a:r>
              <a:rPr lang="en-US" altLang="en-US" dirty="0"/>
              <a:t>“Imparted to her all that he has gained.” (TD 24)</a:t>
            </a:r>
          </a:p>
          <a:p>
            <a:pPr algn="just"/>
            <a:r>
              <a:rPr lang="en-US" altLang="en-US" dirty="0"/>
              <a:t>“Entrusted the Spirit’s wondrous gifts to Mary.” (TD 25)</a:t>
            </a:r>
            <a:endParaRPr lang="en-SG" altLang="en-US" dirty="0"/>
          </a:p>
        </p:txBody>
      </p:sp>
      <p:pic>
        <p:nvPicPr>
          <p:cNvPr id="3" name="Picture 2">
            <a:extLst>
              <a:ext uri="{FF2B5EF4-FFF2-40B4-BE49-F238E27FC236}">
                <a16:creationId xmlns:a16="http://schemas.microsoft.com/office/drawing/2014/main" id="{999DE037-2E66-4791-9A57-3BFBF87BA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1196752"/>
            <a:ext cx="3106688" cy="4442563"/>
          </a:xfrm>
          <a:prstGeom prst="rect">
            <a:avLst/>
          </a:prstGeom>
          <a:effectLst>
            <a:softEdge rad="1270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rrowheads="1"/>
          </p:cNvSpPr>
          <p:nvPr>
            <p:ph type="title"/>
          </p:nvPr>
        </p:nvSpPr>
        <p:spPr>
          <a:xfrm>
            <a:off x="457200" y="274638"/>
            <a:ext cx="8229600" cy="706090"/>
          </a:xfrm>
        </p:spPr>
        <p:txBody>
          <a:bodyPr>
            <a:normAutofit fontScale="90000"/>
          </a:bodyPr>
          <a:lstStyle/>
          <a:p>
            <a:r>
              <a:rPr lang="en-US" altLang="en-US" dirty="0"/>
              <a:t>reflection</a:t>
            </a:r>
            <a:endParaRPr lang="en-SG" altLang="en-US" dirty="0"/>
          </a:p>
        </p:txBody>
      </p:sp>
      <p:sp>
        <p:nvSpPr>
          <p:cNvPr id="243715" name="Rectangle 3"/>
          <p:cNvSpPr>
            <a:spLocks noGrp="1" noRot="1" noChangeArrowheads="1"/>
          </p:cNvSpPr>
          <p:nvPr>
            <p:ph idx="1"/>
          </p:nvPr>
        </p:nvSpPr>
        <p:spPr>
          <a:xfrm>
            <a:off x="647564" y="1166018"/>
            <a:ext cx="7812868" cy="2767038"/>
          </a:xfrm>
        </p:spPr>
        <p:txBody>
          <a:bodyPr>
            <a:normAutofit/>
          </a:bodyPr>
          <a:lstStyle/>
          <a:p>
            <a:r>
              <a:rPr lang="en-US" altLang="en-US" dirty="0"/>
              <a:t>How do I experience the Trinitarian Love in communion with Mary?</a:t>
            </a:r>
          </a:p>
          <a:p>
            <a:r>
              <a:rPr lang="en-US" altLang="en-US" dirty="0"/>
              <a:t>How am I aware that, through and in Mary, I am imitating the “compelling example of the three divine Person?” (TD 140)</a:t>
            </a:r>
            <a:endParaRPr lang="en-SG"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9AFA7-D7DA-479C-B28E-FAE781C7B1AE}"/>
              </a:ext>
            </a:extLst>
          </p:cNvPr>
          <p:cNvSpPr>
            <a:spLocks noGrp="1"/>
          </p:cNvSpPr>
          <p:nvPr>
            <p:ph type="title"/>
          </p:nvPr>
        </p:nvSpPr>
        <p:spPr>
          <a:xfrm>
            <a:off x="457200" y="274638"/>
            <a:ext cx="8229600" cy="778098"/>
          </a:xfrm>
        </p:spPr>
        <p:txBody>
          <a:bodyPr/>
          <a:lstStyle/>
          <a:p>
            <a:r>
              <a:rPr lang="en-SG" dirty="0"/>
              <a:t>O Mother Divine</a:t>
            </a:r>
          </a:p>
        </p:txBody>
      </p:sp>
      <p:pic>
        <p:nvPicPr>
          <p:cNvPr id="4" name="O Mother Divine">
            <a:hlinkClick r:id="" action="ppaction://media"/>
            <a:extLst>
              <a:ext uri="{FF2B5EF4-FFF2-40B4-BE49-F238E27FC236}">
                <a16:creationId xmlns:a16="http://schemas.microsoft.com/office/drawing/2014/main" id="{076C5642-0ABE-469F-B44B-10E5E96AEBA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052736"/>
            <a:ext cx="8045450" cy="4525963"/>
          </a:xfrm>
        </p:spPr>
      </p:pic>
    </p:spTree>
    <p:extLst>
      <p:ext uri="{BB962C8B-B14F-4D97-AF65-F5344CB8AC3E}">
        <p14:creationId xmlns:p14="http://schemas.microsoft.com/office/powerpoint/2010/main" val="58693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 Purest of Creatures</a:t>
            </a:r>
            <a:endParaRPr lang="en-SG" dirty="0"/>
          </a:p>
        </p:txBody>
      </p:sp>
      <p:pic>
        <p:nvPicPr>
          <p:cNvPr id="8" name="O Purest Of Creatures.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268760"/>
            <a:ext cx="6034087"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0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Rot="1" noChangeArrowheads="1"/>
          </p:cNvSpPr>
          <p:nvPr>
            <p:ph idx="1"/>
          </p:nvPr>
        </p:nvSpPr>
        <p:spPr>
          <a:xfrm>
            <a:off x="457200" y="1268760"/>
            <a:ext cx="4546848" cy="4104456"/>
          </a:xfrm>
        </p:spPr>
        <p:txBody>
          <a:bodyPr/>
          <a:lstStyle/>
          <a:p>
            <a:pPr marL="0" indent="0" algn="just">
              <a:buNone/>
            </a:pPr>
            <a:r>
              <a:rPr lang="en-US" altLang="en-US" dirty="0"/>
              <a:t>Let us recall here, as proof of the dependence we ought to have on Our Blessed Lady, the example which the Father, the Son, and the Holy Spirit give of this dependence…  </a:t>
            </a:r>
            <a:r>
              <a:rPr lang="en-US" altLang="en-US" sz="2400" dirty="0"/>
              <a:t>(TD 140)</a:t>
            </a:r>
            <a:endParaRPr lang="en-SG" altLang="en-US" dirty="0"/>
          </a:p>
        </p:txBody>
      </p:sp>
      <p:pic>
        <p:nvPicPr>
          <p:cNvPr id="3" name="Picture 2">
            <a:extLst>
              <a:ext uri="{FF2B5EF4-FFF2-40B4-BE49-F238E27FC236}">
                <a16:creationId xmlns:a16="http://schemas.microsoft.com/office/drawing/2014/main" id="{378624CC-61C0-411F-9A02-7E64B0D0B7C5}"/>
              </a:ext>
            </a:extLst>
          </p:cNvPr>
          <p:cNvPicPr>
            <a:picLocks noChangeAspect="1"/>
          </p:cNvPicPr>
          <p:nvPr/>
        </p:nvPicPr>
        <p:blipFill rotWithShape="1">
          <a:blip r:embed="rId3">
            <a:extLst>
              <a:ext uri="{28A0092B-C50C-407E-A947-70E740481C1C}">
                <a14:useLocalDpi xmlns:a14="http://schemas.microsoft.com/office/drawing/2010/main" val="0"/>
              </a:ext>
            </a:extLst>
          </a:blip>
          <a:srcRect b="2285"/>
          <a:stretch/>
        </p:blipFill>
        <p:spPr>
          <a:xfrm>
            <a:off x="5346428" y="476672"/>
            <a:ext cx="3340372" cy="551625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p:txBody>
          <a:bodyPr/>
          <a:lstStyle/>
          <a:p>
            <a:r>
              <a:rPr lang="en-US" altLang="en-US" sz="4000"/>
              <a:t>Mary’s Relation to the Holy Trinity</a:t>
            </a:r>
            <a:endParaRPr lang="en-SG" altLang="en-US" sz="4000"/>
          </a:p>
        </p:txBody>
      </p:sp>
      <p:sp>
        <p:nvSpPr>
          <p:cNvPr id="18435" name="Rectangle 3"/>
          <p:cNvSpPr>
            <a:spLocks noGrp="1" noRot="1" noChangeArrowheads="1"/>
          </p:cNvSpPr>
          <p:nvPr>
            <p:ph type="body" sz="half" idx="1"/>
          </p:nvPr>
        </p:nvSpPr>
        <p:spPr>
          <a:xfrm>
            <a:off x="539552" y="1676400"/>
            <a:ext cx="4032448" cy="4422775"/>
          </a:xfrm>
        </p:spPr>
        <p:txBody>
          <a:bodyPr/>
          <a:lstStyle/>
          <a:p>
            <a:r>
              <a:rPr lang="en-US" altLang="en-US" sz="3600" dirty="0"/>
              <a:t>Beloved </a:t>
            </a:r>
            <a:r>
              <a:rPr lang="en-US" altLang="en-US" sz="3600" b="1" dirty="0"/>
              <a:t>Daughter</a:t>
            </a:r>
            <a:r>
              <a:rPr lang="en-US" altLang="en-US" sz="3600" dirty="0"/>
              <a:t> of the Father</a:t>
            </a:r>
          </a:p>
          <a:p>
            <a:r>
              <a:rPr lang="en-US" altLang="en-US" sz="3600" dirty="0"/>
              <a:t>Faithful </a:t>
            </a:r>
            <a:r>
              <a:rPr lang="en-US" altLang="en-US" sz="3600" b="1" dirty="0"/>
              <a:t>Spouse</a:t>
            </a:r>
            <a:r>
              <a:rPr lang="en-US" altLang="en-US" sz="3600" dirty="0"/>
              <a:t> of the Holy Spirit</a:t>
            </a:r>
          </a:p>
          <a:p>
            <a:r>
              <a:rPr lang="en-US" altLang="en-US" sz="3600" dirty="0"/>
              <a:t>Admirable </a:t>
            </a:r>
            <a:r>
              <a:rPr lang="en-US" altLang="en-US" sz="3600" b="1" dirty="0"/>
              <a:t>Mother</a:t>
            </a:r>
            <a:r>
              <a:rPr lang="en-US" altLang="en-US" sz="3600" dirty="0"/>
              <a:t> of the Son</a:t>
            </a:r>
            <a:endParaRPr lang="en-SG" altLang="en-US" sz="3600" dirty="0"/>
          </a:p>
        </p:txBody>
      </p:sp>
      <p:pic>
        <p:nvPicPr>
          <p:cNvPr id="2" name="Picture 1">
            <a:extLst>
              <a:ext uri="{FF2B5EF4-FFF2-40B4-BE49-F238E27FC236}">
                <a16:creationId xmlns:a16="http://schemas.microsoft.com/office/drawing/2014/main" id="{4B9C9485-FEB7-47BC-830F-FC1E9D242611}"/>
              </a:ext>
            </a:extLst>
          </p:cNvPr>
          <p:cNvPicPr>
            <a:picLocks noChangeAspect="1"/>
          </p:cNvPicPr>
          <p:nvPr/>
        </p:nvPicPr>
        <p:blipFill>
          <a:blip r:embed="rId3"/>
          <a:stretch>
            <a:fillRect/>
          </a:stretch>
        </p:blipFill>
        <p:spPr>
          <a:xfrm>
            <a:off x="4788024" y="1484784"/>
            <a:ext cx="3600400" cy="43769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rrowheads="1"/>
          </p:cNvSpPr>
          <p:nvPr>
            <p:ph type="title"/>
          </p:nvPr>
        </p:nvSpPr>
        <p:spPr/>
        <p:txBody>
          <a:bodyPr>
            <a:normAutofit fontScale="90000"/>
          </a:bodyPr>
          <a:lstStyle/>
          <a:p>
            <a:r>
              <a:rPr lang="en-US" altLang="en-US" sz="4000" dirty="0"/>
              <a:t>The Holy Trinity </a:t>
            </a:r>
            <a:br>
              <a:rPr lang="en-US" altLang="en-US" sz="4000" dirty="0"/>
            </a:br>
            <a:r>
              <a:rPr lang="en-US" altLang="en-US" sz="4000" dirty="0"/>
              <a:t>thus declared Itself to Mary</a:t>
            </a:r>
            <a:endParaRPr lang="en-SG" altLang="en-US" sz="4000" dirty="0"/>
          </a:p>
        </p:txBody>
      </p:sp>
      <p:sp>
        <p:nvSpPr>
          <p:cNvPr id="224259" name="Rectangle 3"/>
          <p:cNvSpPr>
            <a:spLocks noGrp="1" noRot="1" noChangeArrowheads="1"/>
          </p:cNvSpPr>
          <p:nvPr>
            <p:ph idx="1"/>
          </p:nvPr>
        </p:nvSpPr>
        <p:spPr>
          <a:xfrm>
            <a:off x="583218" y="1700808"/>
            <a:ext cx="4708862" cy="4425361"/>
          </a:xfrm>
        </p:spPr>
        <p:txBody>
          <a:bodyPr/>
          <a:lstStyle/>
          <a:p>
            <a:pPr marL="0" indent="0" algn="just">
              <a:buNone/>
            </a:pPr>
            <a:r>
              <a:rPr lang="en-US" altLang="en-US" dirty="0"/>
              <a:t>“The Holy Spirit will come upon you, and the power of the Most High will overshadow you; therefore the child to be born will be holy; he will be called Son of God.”</a:t>
            </a:r>
          </a:p>
          <a:p>
            <a:pPr lvl="1"/>
            <a:r>
              <a:rPr lang="en-US" altLang="en-US" dirty="0"/>
              <a:t>Luke 1:35</a:t>
            </a:r>
            <a:endParaRPr lang="en-SG" altLang="en-US" dirty="0"/>
          </a:p>
        </p:txBody>
      </p:sp>
      <p:pic>
        <p:nvPicPr>
          <p:cNvPr id="5" name="Picture 4">
            <a:extLst>
              <a:ext uri="{FF2B5EF4-FFF2-40B4-BE49-F238E27FC236}">
                <a16:creationId xmlns:a16="http://schemas.microsoft.com/office/drawing/2014/main" id="{7FAC91D2-61B6-4603-A7B6-FB347299A2D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3367" b="7268"/>
          <a:stretch/>
        </p:blipFill>
        <p:spPr>
          <a:xfrm>
            <a:off x="5580112" y="1700808"/>
            <a:ext cx="2808312" cy="4092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rrowheads="1"/>
          </p:cNvSpPr>
          <p:nvPr>
            <p:ph type="title"/>
          </p:nvPr>
        </p:nvSpPr>
        <p:spPr>
          <a:xfrm>
            <a:off x="301625" y="228600"/>
            <a:ext cx="8510588" cy="752475"/>
          </a:xfrm>
        </p:spPr>
        <p:txBody>
          <a:bodyPr/>
          <a:lstStyle/>
          <a:p>
            <a:r>
              <a:rPr lang="en-US" altLang="en-US" sz="4000" dirty="0"/>
              <a:t>Mary as </a:t>
            </a:r>
            <a:r>
              <a:rPr lang="en-US" altLang="en-US" sz="4000" b="1" dirty="0"/>
              <a:t>Daughter</a:t>
            </a:r>
            <a:endParaRPr lang="en-SG" altLang="en-US" sz="4000" b="1" dirty="0"/>
          </a:p>
        </p:txBody>
      </p:sp>
      <p:sp>
        <p:nvSpPr>
          <p:cNvPr id="226307" name="Rectangle 3"/>
          <p:cNvSpPr>
            <a:spLocks noGrp="1" noRot="1" noChangeArrowheads="1"/>
          </p:cNvSpPr>
          <p:nvPr>
            <p:ph idx="1"/>
          </p:nvPr>
        </p:nvSpPr>
        <p:spPr>
          <a:xfrm>
            <a:off x="301625" y="1052513"/>
            <a:ext cx="8540750" cy="5184799"/>
          </a:xfrm>
        </p:spPr>
        <p:txBody>
          <a:bodyPr>
            <a:normAutofit/>
          </a:bodyPr>
          <a:lstStyle/>
          <a:p>
            <a:pPr algn="just">
              <a:lnSpc>
                <a:spcPct val="90000"/>
              </a:lnSpc>
            </a:pPr>
            <a:r>
              <a:rPr lang="en-US" altLang="en-US" dirty="0"/>
              <a:t>Her position as “the first of all creatures, the most acceptable child of God, the nearest and dearest to him.”</a:t>
            </a:r>
          </a:p>
          <a:p>
            <a:pPr algn="just">
              <a:lnSpc>
                <a:spcPct val="90000"/>
              </a:lnSpc>
            </a:pPr>
            <a:r>
              <a:rPr lang="en-US" altLang="en-US" dirty="0"/>
              <a:t>The fullness of her union with Jesus Christ which makes her enter into new relations to the Father.</a:t>
            </a:r>
          </a:p>
          <a:p>
            <a:pPr algn="just">
              <a:lnSpc>
                <a:spcPct val="90000"/>
              </a:lnSpc>
            </a:pPr>
            <a:r>
              <a:rPr lang="en-US" altLang="en-US" dirty="0"/>
              <a:t>The pre-eminent resemblance which she bears to the Father, which has fitted her to pour out into the world the everlasting light which issues from the loving Father.</a:t>
            </a:r>
          </a:p>
          <a:p>
            <a:pPr lvl="1">
              <a:lnSpc>
                <a:spcPct val="90000"/>
              </a:lnSpc>
            </a:pPr>
            <a:r>
              <a:rPr lang="en-US" altLang="en-US" dirty="0"/>
              <a:t>Legion HB p.44</a:t>
            </a:r>
            <a:endParaRPr lang="en-SG"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rrowheads="1"/>
          </p:cNvSpPr>
          <p:nvPr>
            <p:ph type="title"/>
          </p:nvPr>
        </p:nvSpPr>
        <p:spPr>
          <a:xfrm>
            <a:off x="301625" y="228600"/>
            <a:ext cx="8510588" cy="752475"/>
          </a:xfrm>
        </p:spPr>
        <p:txBody>
          <a:bodyPr/>
          <a:lstStyle/>
          <a:p>
            <a:r>
              <a:rPr lang="en-US" altLang="en-US" sz="4000" dirty="0"/>
              <a:t>Mary as </a:t>
            </a:r>
            <a:r>
              <a:rPr lang="en-US" altLang="en-US" sz="4000" b="1" dirty="0"/>
              <a:t>Spouse</a:t>
            </a:r>
            <a:endParaRPr lang="en-SG" altLang="en-US" sz="4000" b="1" dirty="0"/>
          </a:p>
        </p:txBody>
      </p:sp>
      <p:sp>
        <p:nvSpPr>
          <p:cNvPr id="228355" name="Rectangle 3"/>
          <p:cNvSpPr>
            <a:spLocks noGrp="1" noRot="1" noChangeArrowheads="1"/>
          </p:cNvSpPr>
          <p:nvPr>
            <p:ph idx="1"/>
          </p:nvPr>
        </p:nvSpPr>
        <p:spPr>
          <a:xfrm>
            <a:off x="395536" y="1125538"/>
            <a:ext cx="8280920" cy="4973637"/>
          </a:xfrm>
        </p:spPr>
        <p:txBody>
          <a:bodyPr/>
          <a:lstStyle/>
          <a:p>
            <a:pPr marL="0" indent="0" algn="just">
              <a:buNone/>
            </a:pPr>
            <a:r>
              <a:rPr lang="en-US" altLang="en-US" dirty="0"/>
              <a:t>Mary has been so taken up into the Holy Spirit, made one with him, animated by him, that he is as her very soul. She is no mere instrument or channel of his activity; she is an intelligent, conscious co-operator with him to such degree that when she acts, it is also he who acts; and that if her intervention be not accepted, neither is his.</a:t>
            </a:r>
          </a:p>
          <a:p>
            <a:pPr lvl="1"/>
            <a:r>
              <a:rPr lang="en-US" altLang="en-US" dirty="0"/>
              <a:t>Legion HB p.44</a:t>
            </a:r>
            <a:endParaRPr lang="en-SG"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rrowheads="1"/>
          </p:cNvSpPr>
          <p:nvPr>
            <p:ph type="title"/>
          </p:nvPr>
        </p:nvSpPr>
        <p:spPr>
          <a:xfrm>
            <a:off x="301625" y="228600"/>
            <a:ext cx="8510588" cy="679450"/>
          </a:xfrm>
        </p:spPr>
        <p:txBody>
          <a:bodyPr>
            <a:normAutofit fontScale="90000"/>
          </a:bodyPr>
          <a:lstStyle/>
          <a:p>
            <a:r>
              <a:rPr lang="en-US" altLang="en-US" sz="4000" dirty="0"/>
              <a:t>Mary as </a:t>
            </a:r>
            <a:r>
              <a:rPr lang="en-US" altLang="en-US" sz="4000" b="1" dirty="0"/>
              <a:t>Mother</a:t>
            </a:r>
            <a:endParaRPr lang="en-SG" altLang="en-US" sz="4000" b="1" dirty="0"/>
          </a:p>
        </p:txBody>
      </p:sp>
      <p:sp>
        <p:nvSpPr>
          <p:cNvPr id="230403" name="Rectangle 3"/>
          <p:cNvSpPr>
            <a:spLocks noGrp="1" noRot="1" noChangeArrowheads="1"/>
          </p:cNvSpPr>
          <p:nvPr>
            <p:ph idx="1"/>
          </p:nvPr>
        </p:nvSpPr>
        <p:spPr>
          <a:xfrm>
            <a:off x="467544" y="1124744"/>
            <a:ext cx="8208912" cy="5040560"/>
          </a:xfrm>
        </p:spPr>
        <p:txBody>
          <a:bodyPr/>
          <a:lstStyle/>
          <a:p>
            <a:pPr marL="0" indent="0" algn="just">
              <a:lnSpc>
                <a:spcPct val="90000"/>
              </a:lnSpc>
              <a:buNone/>
            </a:pPr>
            <a:r>
              <a:rPr lang="en-US" altLang="en-US" dirty="0"/>
              <a:t>In the case of Jesus and Mary the union of souls was primary, and of flesh secondary; so that even when separation of flesh occurred at birth, their union was not interrupted but went on into further incomprehensible degrees of intensity and association – such that Mary can be declared by the Church to be not only the “helpmate” of that Second Divine Person – co-</a:t>
            </a:r>
            <a:r>
              <a:rPr lang="en-US" altLang="en-US" dirty="0" err="1"/>
              <a:t>Redemptress</a:t>
            </a:r>
            <a:r>
              <a:rPr lang="en-US" altLang="en-US" dirty="0"/>
              <a:t> in salvation: </a:t>
            </a:r>
            <a:r>
              <a:rPr lang="en-US" altLang="en-US" dirty="0" err="1"/>
              <a:t>Mediatress</a:t>
            </a:r>
            <a:r>
              <a:rPr lang="en-US" altLang="en-US" dirty="0"/>
              <a:t> in grace – but actually “like unto Him.”</a:t>
            </a:r>
          </a:p>
          <a:p>
            <a:pPr lvl="1">
              <a:lnSpc>
                <a:spcPct val="90000"/>
              </a:lnSpc>
            </a:pPr>
            <a:r>
              <a:rPr lang="en-US" altLang="en-US" dirty="0"/>
              <a:t>Legion HB p. 43</a:t>
            </a:r>
            <a:endParaRPr lang="en-SG"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AutoShape 4"/>
          <p:cNvSpPr>
            <a:spLocks noChangeArrowheads="1"/>
          </p:cNvSpPr>
          <p:nvPr/>
        </p:nvSpPr>
        <p:spPr bwMode="auto">
          <a:xfrm>
            <a:off x="1979613" y="1268760"/>
            <a:ext cx="5400699" cy="3672408"/>
          </a:xfrm>
          <a:prstGeom prst="triangle">
            <a:avLst>
              <a:gd name="adj" fmla="val 50000"/>
            </a:avLst>
          </a:prstGeom>
          <a:noFill/>
          <a:ln w="152400">
            <a:solidFill>
              <a:schemeClr val="tx2">
                <a:lumMod val="40000"/>
                <a:lumOff val="60000"/>
              </a:schemeClr>
            </a:solidFill>
            <a:miter lim="800000"/>
            <a:headEnd/>
            <a:tailEnd/>
          </a:ln>
          <a:effectLst/>
          <a:extLst>
            <a:ext uri="{909E8E84-426E-40DD-AFC4-6F175D3DCCD1}">
              <a14:hiddenFill xmlns:a14="http://schemas.microsoft.com/office/drawing/2010/main">
                <a:solidFill>
                  <a:srgbClr val="33BB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sp>
        <p:nvSpPr>
          <p:cNvPr id="232453" name="WordArt 5"/>
          <p:cNvSpPr>
            <a:spLocks noChangeArrowheads="1" noChangeShapeType="1" noTextEdit="1"/>
          </p:cNvSpPr>
          <p:nvPr/>
        </p:nvSpPr>
        <p:spPr bwMode="auto">
          <a:xfrm>
            <a:off x="3563888" y="3121652"/>
            <a:ext cx="2204467" cy="811404"/>
          </a:xfrm>
          <a:prstGeom prst="rect">
            <a:avLst/>
          </a:prstGeom>
        </p:spPr>
        <p:txBody>
          <a:bodyPr wrap="none" fromWordArt="1">
            <a:prstTxWarp prst="textPlain">
              <a:avLst>
                <a:gd name="adj" fmla="val 50000"/>
              </a:avLst>
            </a:prstTxWarp>
            <a:scene3d>
              <a:camera prst="orthographicFront"/>
              <a:lightRig rig="harsh" dir="t"/>
            </a:scene3d>
            <a:sp3d extrusionH="57150" prstMaterial="matte">
              <a:bevelT w="63500" h="12700" prst="angle"/>
              <a:contourClr>
                <a:schemeClr val="bg1">
                  <a:lumMod val="65000"/>
                </a:schemeClr>
              </a:contourClr>
            </a:sp3d>
          </a:bodyPr>
          <a:lstStyle/>
          <a:p>
            <a:pPr algn="ctr"/>
            <a:r>
              <a:rPr lang="en-SG" sz="2800" b="1" kern="10" spc="50" dirty="0">
                <a:ln w="9525" cmpd="sng">
                  <a:solidFill>
                    <a:schemeClr val="accent1"/>
                  </a:solidFill>
                  <a:prstDash val="solid"/>
                </a:ln>
                <a:solidFill>
                  <a:srgbClr val="70AD47">
                    <a:tint val="1000"/>
                  </a:srgbClr>
                </a:solidFill>
                <a:effectLst>
                  <a:glow rad="38100">
                    <a:schemeClr val="accent1">
                      <a:alpha val="40000"/>
                    </a:schemeClr>
                  </a:glow>
                </a:effectLst>
                <a:latin typeface="Segoe Script" panose="030B0504020000000003" pitchFamily="66" charset="0"/>
              </a:rPr>
              <a:t>MARY</a:t>
            </a:r>
            <a:endParaRPr lang="en-SG" sz="3600" b="1" kern="10" spc="50" dirty="0">
              <a:ln w="9525" cmpd="sng">
                <a:solidFill>
                  <a:schemeClr val="accent1"/>
                </a:solidFill>
                <a:prstDash val="solid"/>
              </a:ln>
              <a:solidFill>
                <a:srgbClr val="70AD47">
                  <a:tint val="1000"/>
                </a:srgbClr>
              </a:solidFill>
              <a:effectLst>
                <a:glow rad="38100">
                  <a:schemeClr val="accent1">
                    <a:alpha val="40000"/>
                  </a:schemeClr>
                </a:glow>
              </a:effectLst>
              <a:latin typeface="Segoe Script" panose="030B0504020000000003" pitchFamily="66" charset="0"/>
            </a:endParaRPr>
          </a:p>
        </p:txBody>
      </p:sp>
      <p:sp>
        <p:nvSpPr>
          <p:cNvPr id="232454" name="WordArt 6"/>
          <p:cNvSpPr>
            <a:spLocks noChangeArrowheads="1" noChangeShapeType="1" noTextEdit="1"/>
          </p:cNvSpPr>
          <p:nvPr/>
        </p:nvSpPr>
        <p:spPr bwMode="auto">
          <a:xfrm>
            <a:off x="3563888" y="1484312"/>
            <a:ext cx="2276475" cy="540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SG" sz="3600" kern="10" dirty="0">
                <a:ln w="9525">
                  <a:solidFill>
                    <a:srgbClr val="000000"/>
                  </a:solidFill>
                  <a:round/>
                  <a:headEnd/>
                  <a:tailEnd/>
                </a:ln>
                <a:solidFill>
                  <a:schemeClr val="hlink"/>
                </a:solidFill>
                <a:latin typeface="Arial Black"/>
              </a:rPr>
              <a:t>Daughter</a:t>
            </a:r>
          </a:p>
        </p:txBody>
      </p:sp>
      <p:sp>
        <p:nvSpPr>
          <p:cNvPr id="232455" name="WordArt 7"/>
          <p:cNvSpPr>
            <a:spLocks noChangeArrowheads="1" noChangeShapeType="1" noTextEdit="1"/>
          </p:cNvSpPr>
          <p:nvPr/>
        </p:nvSpPr>
        <p:spPr bwMode="auto">
          <a:xfrm>
            <a:off x="1177464" y="4312195"/>
            <a:ext cx="1944687" cy="43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SG" sz="3600" kern="10" dirty="0">
                <a:ln w="9525">
                  <a:solidFill>
                    <a:srgbClr val="000000"/>
                  </a:solidFill>
                  <a:round/>
                  <a:headEnd/>
                  <a:tailEnd/>
                </a:ln>
                <a:solidFill>
                  <a:schemeClr val="hlink"/>
                </a:solidFill>
                <a:latin typeface="Arial Black"/>
              </a:rPr>
              <a:t>Mother</a:t>
            </a:r>
          </a:p>
        </p:txBody>
      </p:sp>
      <p:sp>
        <p:nvSpPr>
          <p:cNvPr id="232456" name="WordArt 8"/>
          <p:cNvSpPr>
            <a:spLocks noChangeArrowheads="1" noChangeShapeType="1" noTextEdit="1"/>
          </p:cNvSpPr>
          <p:nvPr/>
        </p:nvSpPr>
        <p:spPr bwMode="auto">
          <a:xfrm>
            <a:off x="6289690" y="4239964"/>
            <a:ext cx="1871662" cy="540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SG" sz="3600" kern="10" dirty="0">
                <a:ln w="9525">
                  <a:solidFill>
                    <a:srgbClr val="000000"/>
                  </a:solidFill>
                  <a:round/>
                  <a:headEnd/>
                  <a:tailEnd/>
                </a:ln>
                <a:solidFill>
                  <a:schemeClr val="hlink"/>
                </a:solidFill>
                <a:latin typeface="Arial Black"/>
              </a:rPr>
              <a:t>Spouse</a:t>
            </a:r>
          </a:p>
        </p:txBody>
      </p:sp>
      <p:sp>
        <p:nvSpPr>
          <p:cNvPr id="232457" name="WordArt 9"/>
          <p:cNvSpPr>
            <a:spLocks noChangeArrowheads="1" noChangeShapeType="1" noTextEdit="1"/>
          </p:cNvSpPr>
          <p:nvPr/>
        </p:nvSpPr>
        <p:spPr bwMode="auto">
          <a:xfrm>
            <a:off x="3016860" y="650280"/>
            <a:ext cx="3314700" cy="396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SG" sz="3600" b="1" kern="10" dirty="0">
                <a:ln w="6600">
                  <a:solidFill>
                    <a:schemeClr val="accent2"/>
                  </a:solidFill>
                  <a:prstDash val="solid"/>
                </a:ln>
                <a:solidFill>
                  <a:srgbClr val="FFFFFF"/>
                </a:solidFill>
                <a:effectLst>
                  <a:outerShdw dist="38100" dir="2700000" algn="tl" rotWithShape="0">
                    <a:schemeClr val="accent2"/>
                  </a:outerShdw>
                </a:effectLst>
                <a:latin typeface="Arial Black"/>
              </a:rPr>
              <a:t>Love of the Father</a:t>
            </a:r>
          </a:p>
        </p:txBody>
      </p:sp>
      <p:sp>
        <p:nvSpPr>
          <p:cNvPr id="232458" name="WordArt 10"/>
          <p:cNvSpPr>
            <a:spLocks noChangeArrowheads="1" noChangeShapeType="1" noTextEdit="1"/>
          </p:cNvSpPr>
          <p:nvPr/>
        </p:nvSpPr>
        <p:spPr bwMode="auto">
          <a:xfrm>
            <a:off x="5076825" y="5085184"/>
            <a:ext cx="3671888" cy="43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SG" sz="3600" b="1" kern="10" dirty="0">
                <a:ln w="6600">
                  <a:solidFill>
                    <a:schemeClr val="accent2"/>
                  </a:solidFill>
                  <a:prstDash val="solid"/>
                </a:ln>
                <a:solidFill>
                  <a:srgbClr val="FFFFFF"/>
                </a:solidFill>
                <a:effectLst>
                  <a:outerShdw dist="38100" dir="2700000" algn="tl" rotWithShape="0">
                    <a:schemeClr val="accent2"/>
                  </a:outerShdw>
                </a:effectLst>
                <a:latin typeface="Arial Black"/>
              </a:rPr>
              <a:t>Gift of the Holy Spirit</a:t>
            </a:r>
          </a:p>
        </p:txBody>
      </p:sp>
      <p:sp>
        <p:nvSpPr>
          <p:cNvPr id="232459" name="WordArt 11"/>
          <p:cNvSpPr>
            <a:spLocks noChangeArrowheads="1" noChangeShapeType="1" noTextEdit="1"/>
          </p:cNvSpPr>
          <p:nvPr/>
        </p:nvSpPr>
        <p:spPr bwMode="auto">
          <a:xfrm>
            <a:off x="393700" y="5085184"/>
            <a:ext cx="3314700" cy="360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SG" sz="3600" b="1" kern="10" dirty="0">
                <a:ln w="6600">
                  <a:solidFill>
                    <a:schemeClr val="accent2"/>
                  </a:solidFill>
                  <a:prstDash val="solid"/>
                </a:ln>
                <a:solidFill>
                  <a:srgbClr val="FFFFFF"/>
                </a:solidFill>
                <a:effectLst>
                  <a:outerShdw dist="38100" dir="2700000" algn="tl" rotWithShape="0">
                    <a:schemeClr val="accent2"/>
                  </a:outerShdw>
                </a:effectLst>
                <a:latin typeface="Arial Black"/>
              </a:rPr>
              <a:t>Mission of the Son</a:t>
            </a:r>
          </a:p>
        </p:txBody>
      </p:sp>
    </p:spTree>
  </p:cSld>
  <p:clrMapOvr>
    <a:masterClrMapping/>
  </p:clrMapOvr>
</p:sld>
</file>

<file path=ppt/theme/theme1.xml><?xml version="1.0" encoding="utf-8"?>
<a:theme xmlns:a="http://schemas.openxmlformats.org/drawingml/2006/main" name="APS 13July2016 Talk Serving the Community">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 Necessity of TD to Mary</Template>
  <TotalTime>351</TotalTime>
  <Words>664</Words>
  <Application>Microsoft Office PowerPoint</Application>
  <PresentationFormat>On-screen Show (4:3)</PresentationFormat>
  <Paragraphs>60</Paragraphs>
  <Slides>15</Slides>
  <Notes>14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Arial Black</vt:lpstr>
      <vt:lpstr>Calibri</vt:lpstr>
      <vt:lpstr>Segoe Script</vt:lpstr>
      <vt:lpstr>Times New Roman</vt:lpstr>
      <vt:lpstr>APS 13July2016 Talk Serving the Community</vt:lpstr>
      <vt:lpstr>Mary in the Mystery of the Trinitarian Love</vt:lpstr>
      <vt:lpstr>O Purest of Creatures</vt:lpstr>
      <vt:lpstr>PowerPoint Presentation</vt:lpstr>
      <vt:lpstr>Mary’s Relation to the Holy Trinity</vt:lpstr>
      <vt:lpstr>The Holy Trinity  thus declared Itself to Mary</vt:lpstr>
      <vt:lpstr>Mary as Daughter</vt:lpstr>
      <vt:lpstr>Mary as Spouse</vt:lpstr>
      <vt:lpstr>Mary as Mother</vt:lpstr>
      <vt:lpstr>PowerPoint Presentation</vt:lpstr>
      <vt:lpstr>PowerPoint Presentation</vt:lpstr>
      <vt:lpstr>Before the time of Incarnation</vt:lpstr>
      <vt:lpstr>During the time of the Incarnation</vt:lpstr>
      <vt:lpstr>After the time of the incarnation</vt:lpstr>
      <vt:lpstr>reflection</vt:lpstr>
      <vt:lpstr>O Mother Divine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Dominic Yeo Koh</dc:creator>
  <cp:lastModifiedBy>Dominic Yeo Koh</cp:lastModifiedBy>
  <cp:revision>24</cp:revision>
  <dcterms:created xsi:type="dcterms:W3CDTF">2007-07-06T14:43:33Z</dcterms:created>
  <dcterms:modified xsi:type="dcterms:W3CDTF">2018-07-13T01:31:31Z</dcterms:modified>
</cp:coreProperties>
</file>