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8"/>
  </p:notesMasterIdLst>
  <p:sldIdLst>
    <p:sldId id="256" r:id="rId2"/>
    <p:sldId id="260" r:id="rId3"/>
    <p:sldId id="257" r:id="rId4"/>
    <p:sldId id="258" r:id="rId5"/>
    <p:sldId id="259" r:id="rId6"/>
    <p:sldId id="261" r:id="rId7"/>
    <p:sldId id="262" r:id="rId8"/>
    <p:sldId id="263" r:id="rId9"/>
    <p:sldId id="264" r:id="rId10"/>
    <p:sldId id="265" r:id="rId11"/>
    <p:sldId id="266" r:id="rId12"/>
    <p:sldId id="267" r:id="rId13"/>
    <p:sldId id="288" r:id="rId14"/>
    <p:sldId id="268" r:id="rId15"/>
    <p:sldId id="269" r:id="rId16"/>
    <p:sldId id="270" r:id="rId17"/>
    <p:sldId id="271" r:id="rId18"/>
    <p:sldId id="273" r:id="rId19"/>
    <p:sldId id="274" r:id="rId20"/>
    <p:sldId id="275" r:id="rId21"/>
    <p:sldId id="276" r:id="rId22"/>
    <p:sldId id="277" r:id="rId23"/>
    <p:sldId id="278" r:id="rId24"/>
    <p:sldId id="279" r:id="rId25"/>
    <p:sldId id="280" r:id="rId26"/>
    <p:sldId id="289" r:id="rId2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5" d="100"/>
          <a:sy n="65" d="100"/>
        </p:scale>
        <p:origin x="912"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37180E-5AB0-4A47-997C-4CDA434853F9}" type="datetimeFigureOut">
              <a:rPr lang="fr-FR" smtClean="0"/>
              <a:t>25/06/2020</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66D78C-9179-4748-BB2F-DBEEC363AB40}" type="slidenum">
              <a:rPr lang="fr-FR" smtClean="0"/>
              <a:t>‹Nº›</a:t>
            </a:fld>
            <a:endParaRPr lang="fr-FR"/>
          </a:p>
        </p:txBody>
      </p:sp>
    </p:spTree>
    <p:extLst>
      <p:ext uri="{BB962C8B-B14F-4D97-AF65-F5344CB8AC3E}">
        <p14:creationId xmlns:p14="http://schemas.microsoft.com/office/powerpoint/2010/main" val="16020943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1466D78C-9179-4748-BB2F-DBEEC363AB40}" type="slidenum">
              <a:rPr lang="fr-FR" smtClean="0"/>
              <a:t>24</a:t>
            </a:fld>
            <a:endParaRPr lang="fr-FR"/>
          </a:p>
        </p:txBody>
      </p:sp>
    </p:spTree>
    <p:extLst>
      <p:ext uri="{BB962C8B-B14F-4D97-AF65-F5344CB8AC3E}">
        <p14:creationId xmlns:p14="http://schemas.microsoft.com/office/powerpoint/2010/main" val="19662128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fr-FR" smtClean="0"/>
              <a:t>Modifiez le style du titre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en-US" dirty="0"/>
          </a:p>
        </p:txBody>
      </p:sp>
      <p:sp>
        <p:nvSpPr>
          <p:cNvPr id="4" name="Date Placeholder 3"/>
          <p:cNvSpPr>
            <a:spLocks noGrp="1"/>
          </p:cNvSpPr>
          <p:nvPr>
            <p:ph type="dt" sz="half" idx="10"/>
          </p:nvPr>
        </p:nvSpPr>
        <p:spPr/>
        <p:txBody>
          <a:bodyPr/>
          <a:lstStyle/>
          <a:p>
            <a:fld id="{9933FA63-C266-4913-9823-942872D4B373}" type="datetimeFigureOut">
              <a:rPr lang="fr-FR" smtClean="0"/>
              <a:t>25/06/2020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A05ED172-12CC-4E63-9628-43632C1C794A}" type="slidenum">
              <a:rPr lang="fr-FR" smtClean="0"/>
              <a:t>‹Nº›</a:t>
            </a:fld>
            <a:endParaRPr lang="fr-FR"/>
          </a:p>
        </p:txBody>
      </p:sp>
    </p:spTree>
    <p:extLst>
      <p:ext uri="{BB962C8B-B14F-4D97-AF65-F5344CB8AC3E}">
        <p14:creationId xmlns:p14="http://schemas.microsoft.com/office/powerpoint/2010/main" val="22100619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fr-FR" smtClean="0"/>
              <a:t>Modifiez le style du titre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9933FA63-C266-4913-9823-942872D4B373}" type="datetimeFigureOut">
              <a:rPr lang="fr-FR" smtClean="0"/>
              <a:t>25/06/2020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A05ED172-12CC-4E63-9628-43632C1C794A}" type="slidenum">
              <a:rPr lang="fr-FR" smtClean="0"/>
              <a:t>‹Nº›</a:t>
            </a:fld>
            <a:endParaRPr lang="fr-FR"/>
          </a:p>
        </p:txBody>
      </p:sp>
    </p:spTree>
    <p:extLst>
      <p:ext uri="{BB962C8B-B14F-4D97-AF65-F5344CB8AC3E}">
        <p14:creationId xmlns:p14="http://schemas.microsoft.com/office/powerpoint/2010/main" val="6027375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fr-FR" smtClean="0"/>
              <a:t>Modifiez le style du titre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smtClean="0"/>
              <a:t>Modifiez les styles du texte du masque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9933FA63-C266-4913-9823-942872D4B373}" type="datetimeFigureOut">
              <a:rPr lang="fr-FR" smtClean="0"/>
              <a:t>25/06/2020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A05ED172-12CC-4E63-9628-43632C1C794A}" type="slidenum">
              <a:rPr lang="fr-FR" smtClean="0"/>
              <a:t>‹Nº›</a:t>
            </a:fld>
            <a:endParaRPr lang="fr-FR"/>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6266922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fr-FR" smtClean="0"/>
              <a:t>Modifiez le style du titre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9933FA63-C266-4913-9823-942872D4B373}" type="datetimeFigureOut">
              <a:rPr lang="fr-FR" smtClean="0"/>
              <a:t>25/06/2020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A05ED172-12CC-4E63-9628-43632C1C794A}" type="slidenum">
              <a:rPr lang="fr-FR" smtClean="0"/>
              <a:t>‹Nº›</a:t>
            </a:fld>
            <a:endParaRPr lang="fr-FR"/>
          </a:p>
        </p:txBody>
      </p:sp>
    </p:spTree>
    <p:extLst>
      <p:ext uri="{BB962C8B-B14F-4D97-AF65-F5344CB8AC3E}">
        <p14:creationId xmlns:p14="http://schemas.microsoft.com/office/powerpoint/2010/main" val="2314008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fr-FR" smtClean="0"/>
              <a:t>Modifiez le style du titre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smtClean="0"/>
              <a:t>Modifiez les styles du texte du masque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9933FA63-C266-4913-9823-942872D4B373}" type="datetimeFigureOut">
              <a:rPr lang="fr-FR" smtClean="0"/>
              <a:t>25/06/2020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A05ED172-12CC-4E63-9628-43632C1C794A}" type="slidenum">
              <a:rPr lang="fr-FR" smtClean="0"/>
              <a:t>‹Nº›</a:t>
            </a:fld>
            <a:endParaRPr lang="fr-F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5730603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fr-FR" smtClean="0"/>
              <a:t>Modifiez le style du titre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smtClean="0"/>
              <a:t>Modifiez les styles du texte du masque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9933FA63-C266-4913-9823-942872D4B373}" type="datetimeFigureOut">
              <a:rPr lang="fr-FR" smtClean="0"/>
              <a:t>25/06/2020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A05ED172-12CC-4E63-9628-43632C1C794A}" type="slidenum">
              <a:rPr lang="fr-FR" smtClean="0"/>
              <a:t>‹Nº›</a:t>
            </a:fld>
            <a:endParaRPr lang="fr-FR"/>
          </a:p>
        </p:txBody>
      </p:sp>
    </p:spTree>
    <p:extLst>
      <p:ext uri="{BB962C8B-B14F-4D97-AF65-F5344CB8AC3E}">
        <p14:creationId xmlns:p14="http://schemas.microsoft.com/office/powerpoint/2010/main" val="24889928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9933FA63-C266-4913-9823-942872D4B373}" type="datetimeFigureOut">
              <a:rPr lang="fr-FR" smtClean="0"/>
              <a:t>25/06/2020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A05ED172-12CC-4E63-9628-43632C1C794A}" type="slidenum">
              <a:rPr lang="fr-FR" smtClean="0"/>
              <a:t>‹Nº›</a:t>
            </a:fld>
            <a:endParaRPr lang="fr-FR"/>
          </a:p>
        </p:txBody>
      </p:sp>
    </p:spTree>
    <p:extLst>
      <p:ext uri="{BB962C8B-B14F-4D97-AF65-F5344CB8AC3E}">
        <p14:creationId xmlns:p14="http://schemas.microsoft.com/office/powerpoint/2010/main" val="18509720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fr-FR" smtClean="0"/>
              <a:t>Modifiez le style du titre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9933FA63-C266-4913-9823-942872D4B373}" type="datetimeFigureOut">
              <a:rPr lang="fr-FR" smtClean="0"/>
              <a:t>25/06/2020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A05ED172-12CC-4E63-9628-43632C1C794A}" type="slidenum">
              <a:rPr lang="fr-FR" smtClean="0"/>
              <a:t>‹Nº›</a:t>
            </a:fld>
            <a:endParaRPr lang="fr-FR"/>
          </a:p>
        </p:txBody>
      </p:sp>
    </p:spTree>
    <p:extLst>
      <p:ext uri="{BB962C8B-B14F-4D97-AF65-F5344CB8AC3E}">
        <p14:creationId xmlns:p14="http://schemas.microsoft.com/office/powerpoint/2010/main" val="1236740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fr-FR" smtClean="0"/>
              <a:t>Modifiez le style du titre</a:t>
            </a:r>
            <a:endParaRPr lang="en-US" dirty="0"/>
          </a:p>
        </p:txBody>
      </p:sp>
      <p:sp>
        <p:nvSpPr>
          <p:cNvPr id="3" name="Content Placeholder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9933FA63-C266-4913-9823-942872D4B373}" type="datetimeFigureOut">
              <a:rPr lang="fr-FR" smtClean="0"/>
              <a:t>25/06/2020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A05ED172-12CC-4E63-9628-43632C1C794A}" type="slidenum">
              <a:rPr lang="fr-FR" smtClean="0"/>
              <a:t>‹Nº›</a:t>
            </a:fld>
            <a:endParaRPr lang="fr-FR"/>
          </a:p>
        </p:txBody>
      </p:sp>
    </p:spTree>
    <p:extLst>
      <p:ext uri="{BB962C8B-B14F-4D97-AF65-F5344CB8AC3E}">
        <p14:creationId xmlns:p14="http://schemas.microsoft.com/office/powerpoint/2010/main" val="36889885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fr-FR" smtClean="0"/>
              <a:t>Modifiez le style du titre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9933FA63-C266-4913-9823-942872D4B373}" type="datetimeFigureOut">
              <a:rPr lang="fr-FR" smtClean="0"/>
              <a:t>25/06/2020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A05ED172-12CC-4E63-9628-43632C1C794A}" type="slidenum">
              <a:rPr lang="fr-FR" smtClean="0"/>
              <a:t>‹Nº›</a:t>
            </a:fld>
            <a:endParaRPr lang="fr-FR"/>
          </a:p>
        </p:txBody>
      </p:sp>
    </p:spTree>
    <p:extLst>
      <p:ext uri="{BB962C8B-B14F-4D97-AF65-F5344CB8AC3E}">
        <p14:creationId xmlns:p14="http://schemas.microsoft.com/office/powerpoint/2010/main" val="42557553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9933FA63-C266-4913-9823-942872D4B373}" type="datetimeFigureOut">
              <a:rPr lang="fr-FR" smtClean="0"/>
              <a:t>25/06/2020</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A05ED172-12CC-4E63-9628-43632C1C794A}" type="slidenum">
              <a:rPr lang="fr-FR" smtClean="0"/>
              <a:t>‹Nº›</a:t>
            </a:fld>
            <a:endParaRPr lang="fr-FR"/>
          </a:p>
        </p:txBody>
      </p:sp>
    </p:spTree>
    <p:extLst>
      <p:ext uri="{BB962C8B-B14F-4D97-AF65-F5344CB8AC3E}">
        <p14:creationId xmlns:p14="http://schemas.microsoft.com/office/powerpoint/2010/main" val="27549537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smtClean="0"/>
              <a:t>Modifiez le style du titre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9933FA63-C266-4913-9823-942872D4B373}" type="datetimeFigureOut">
              <a:rPr lang="fr-FR" smtClean="0"/>
              <a:t>25/06/2020</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A05ED172-12CC-4E63-9628-43632C1C794A}" type="slidenum">
              <a:rPr lang="fr-FR" smtClean="0"/>
              <a:t>‹Nº›</a:t>
            </a:fld>
            <a:endParaRPr lang="fr-FR"/>
          </a:p>
        </p:txBody>
      </p:sp>
    </p:spTree>
    <p:extLst>
      <p:ext uri="{BB962C8B-B14F-4D97-AF65-F5344CB8AC3E}">
        <p14:creationId xmlns:p14="http://schemas.microsoft.com/office/powerpoint/2010/main" val="3141502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fld id="{9933FA63-C266-4913-9823-942872D4B373}" type="datetimeFigureOut">
              <a:rPr lang="fr-FR" smtClean="0"/>
              <a:t>25/06/2020</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A05ED172-12CC-4E63-9628-43632C1C794A}" type="slidenum">
              <a:rPr lang="fr-FR" smtClean="0"/>
              <a:t>‹Nº›</a:t>
            </a:fld>
            <a:endParaRPr lang="fr-FR"/>
          </a:p>
        </p:txBody>
      </p:sp>
    </p:spTree>
    <p:extLst>
      <p:ext uri="{BB962C8B-B14F-4D97-AF65-F5344CB8AC3E}">
        <p14:creationId xmlns:p14="http://schemas.microsoft.com/office/powerpoint/2010/main" val="11314143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33FA63-C266-4913-9823-942872D4B373}" type="datetimeFigureOut">
              <a:rPr lang="fr-FR" smtClean="0"/>
              <a:t>25/06/2020</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A05ED172-12CC-4E63-9628-43632C1C794A}" type="slidenum">
              <a:rPr lang="fr-FR" smtClean="0"/>
              <a:t>‹Nº›</a:t>
            </a:fld>
            <a:endParaRPr lang="fr-FR"/>
          </a:p>
        </p:txBody>
      </p:sp>
    </p:spTree>
    <p:extLst>
      <p:ext uri="{BB962C8B-B14F-4D97-AF65-F5344CB8AC3E}">
        <p14:creationId xmlns:p14="http://schemas.microsoft.com/office/powerpoint/2010/main" val="9020544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fr-FR" smtClean="0"/>
              <a:t>Modifiez le style du titre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9933FA63-C266-4913-9823-942872D4B373}" type="datetimeFigureOut">
              <a:rPr lang="fr-FR" smtClean="0"/>
              <a:t>25/06/2020</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A05ED172-12CC-4E63-9628-43632C1C794A}" type="slidenum">
              <a:rPr lang="fr-FR" smtClean="0"/>
              <a:t>‹Nº›</a:t>
            </a:fld>
            <a:endParaRPr lang="fr-FR"/>
          </a:p>
        </p:txBody>
      </p:sp>
    </p:spTree>
    <p:extLst>
      <p:ext uri="{BB962C8B-B14F-4D97-AF65-F5344CB8AC3E}">
        <p14:creationId xmlns:p14="http://schemas.microsoft.com/office/powerpoint/2010/main" val="34787338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9933FA63-C266-4913-9823-942872D4B373}" type="datetimeFigureOut">
              <a:rPr lang="fr-FR" smtClean="0"/>
              <a:t>25/06/2020</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A05ED172-12CC-4E63-9628-43632C1C794A}" type="slidenum">
              <a:rPr lang="fr-FR" smtClean="0"/>
              <a:t>‹Nº›</a:t>
            </a:fld>
            <a:endParaRPr lang="fr-FR"/>
          </a:p>
        </p:txBody>
      </p:sp>
    </p:spTree>
    <p:extLst>
      <p:ext uri="{BB962C8B-B14F-4D97-AF65-F5344CB8AC3E}">
        <p14:creationId xmlns:p14="http://schemas.microsoft.com/office/powerpoint/2010/main" val="4748643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45000">
              <a:schemeClr val="accent3">
                <a:lumMod val="75000"/>
              </a:schemeClr>
            </a:gs>
            <a:gs pos="1000">
              <a:schemeClr val="accent1">
                <a:lumMod val="30000"/>
                <a:lumOff val="70000"/>
              </a:schemeClr>
            </a:gs>
          </a:gsLst>
          <a:lin ang="8100000" scaled="1"/>
          <a:tileRect/>
        </a:gradFill>
        <a:effectLst/>
      </p:bgPr>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fr-FR" smtClean="0"/>
              <a:t>Modifiez le style du titre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933FA63-C266-4913-9823-942872D4B373}" type="datetimeFigureOut">
              <a:rPr lang="fr-FR" smtClean="0"/>
              <a:t>25/06/2020</a:t>
            </a:fld>
            <a:endParaRPr lang="fr-F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A05ED172-12CC-4E63-9628-43632C1C794A}" type="slidenum">
              <a:rPr lang="fr-FR" smtClean="0"/>
              <a:t>‹Nº›</a:t>
            </a:fld>
            <a:endParaRPr lang="fr-FR"/>
          </a:p>
        </p:txBody>
      </p:sp>
    </p:spTree>
    <p:extLst>
      <p:ext uri="{BB962C8B-B14F-4D97-AF65-F5344CB8AC3E}">
        <p14:creationId xmlns:p14="http://schemas.microsoft.com/office/powerpoint/2010/main" val="34359814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257" y="0"/>
            <a:ext cx="3707027" cy="6858000"/>
          </a:xfrm>
          <a:prstGeom prst="rect">
            <a:avLst/>
          </a:prstGeom>
        </p:spPr>
      </p:pic>
      <p:sp>
        <p:nvSpPr>
          <p:cNvPr id="8" name="Rectangle 7"/>
          <p:cNvSpPr/>
          <p:nvPr/>
        </p:nvSpPr>
        <p:spPr>
          <a:xfrm>
            <a:off x="3847599" y="267722"/>
            <a:ext cx="8286206" cy="6286336"/>
          </a:xfrm>
          <a:prstGeom prst="rect">
            <a:avLst/>
          </a:prstGeom>
        </p:spPr>
        <p:txBody>
          <a:bodyPr wrap="square">
            <a:spAutoFit/>
          </a:bodyPr>
          <a:lstStyle/>
          <a:p>
            <a:pPr algn="ctr">
              <a:lnSpc>
                <a:spcPct val="115000"/>
              </a:lnSpc>
              <a:spcAft>
                <a:spcPts val="0"/>
              </a:spcAft>
            </a:pPr>
            <a:r>
              <a:rPr lang="fr-FR" sz="4000" b="1" dirty="0" smtClean="0">
                <a:solidFill>
                  <a:srgbClr val="002060"/>
                </a:solidFill>
                <a:effectLst/>
                <a:latin typeface="Bookman Old Style" panose="02050604050505020204" pitchFamily="18" charset="0"/>
                <a:ea typeface="Calibri" panose="020F0502020204030204" pitchFamily="34" charset="0"/>
                <a:cs typeface="Times New Roman" panose="02020603050405020304" pitchFamily="18" charset="0"/>
              </a:rPr>
              <a:t>SANT LOUIS MARÍA GRIGNION </a:t>
            </a:r>
          </a:p>
          <a:p>
            <a:pPr algn="ctr">
              <a:lnSpc>
                <a:spcPct val="115000"/>
              </a:lnSpc>
              <a:spcAft>
                <a:spcPts val="0"/>
              </a:spcAft>
            </a:pPr>
            <a:r>
              <a:rPr lang="fr-FR" sz="4000" b="1" dirty="0" smtClean="0">
                <a:solidFill>
                  <a:srgbClr val="002060"/>
                </a:solidFill>
                <a:latin typeface="Bookman Old Style" panose="02050604050505020204" pitchFamily="18" charset="0"/>
                <a:ea typeface="Calibri" panose="020F0502020204030204" pitchFamily="34" charset="0"/>
                <a:cs typeface="Times New Roman" panose="02020603050405020304" pitchFamily="18" charset="0"/>
              </a:rPr>
              <a:t>OF</a:t>
            </a:r>
            <a:r>
              <a:rPr lang="fr-FR" sz="4000" b="1" dirty="0" smtClean="0">
                <a:solidFill>
                  <a:srgbClr val="002060"/>
                </a:solidFill>
                <a:effectLst/>
                <a:latin typeface="Bookman Old Style" panose="02050604050505020204" pitchFamily="18" charset="0"/>
                <a:ea typeface="Calibri" panose="020F0502020204030204" pitchFamily="34" charset="0"/>
                <a:cs typeface="Times New Roman" panose="02020603050405020304" pitchFamily="18" charset="0"/>
              </a:rPr>
              <a:t> MONTFORT</a:t>
            </a:r>
            <a:endParaRPr lang="fr-FR" sz="4000" dirty="0" smtClean="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endParaRPr lang="fr-FR" sz="4000" b="1" dirty="0" smtClean="0">
              <a:effectLst/>
              <a:latin typeface="Bookman Old Style" panose="02050604050505020204" pitchFamily="18" charset="0"/>
              <a:ea typeface="Calibri" panose="020F0502020204030204" pitchFamily="34" charset="0"/>
              <a:cs typeface="Times New Roman" panose="02020603050405020304" pitchFamily="18" charset="0"/>
            </a:endParaRPr>
          </a:p>
          <a:p>
            <a:pPr algn="ctr">
              <a:lnSpc>
                <a:spcPct val="115000"/>
              </a:lnSpc>
              <a:spcAft>
                <a:spcPts val="0"/>
              </a:spcAft>
            </a:pPr>
            <a:r>
              <a:rPr lang="fr-FR" sz="5400" b="1" dirty="0" smtClean="0">
                <a:solidFill>
                  <a:srgbClr val="C00000"/>
                </a:solidFill>
                <a:effectLst/>
                <a:latin typeface="Bookman Old Style" panose="02050604050505020204" pitchFamily="18" charset="0"/>
                <a:ea typeface="Calibri" panose="020F0502020204030204" pitchFamily="34" charset="0"/>
                <a:cs typeface="Times New Roman" panose="02020603050405020304" pitchFamily="18" charset="0"/>
              </a:rPr>
              <a:t>APOSTOLIC MISSIONARY</a:t>
            </a:r>
          </a:p>
          <a:p>
            <a:pPr algn="ctr">
              <a:lnSpc>
                <a:spcPct val="115000"/>
              </a:lnSpc>
            </a:pPr>
            <a:r>
              <a:rPr lang="fr-FR" sz="5400" b="1" dirty="0" smtClean="0">
                <a:latin typeface="Bookman Old Style" panose="02050604050505020204" pitchFamily="18" charset="0"/>
                <a:ea typeface="Calibri" panose="020F0502020204030204" pitchFamily="34" charset="0"/>
                <a:cs typeface="Times New Roman" panose="02020603050405020304" pitchFamily="18" charset="0"/>
              </a:rPr>
              <a:t>FROM 1700 TO </a:t>
            </a:r>
            <a:r>
              <a:rPr lang="fr-FR" sz="5400" b="1" dirty="0">
                <a:latin typeface="Bookman Old Style" panose="02050604050505020204" pitchFamily="18" charset="0"/>
                <a:ea typeface="Calibri" panose="020F0502020204030204" pitchFamily="34" charset="0"/>
                <a:cs typeface="Times New Roman" panose="02020603050405020304" pitchFamily="18" charset="0"/>
              </a:rPr>
              <a:t>1716</a:t>
            </a:r>
            <a:endParaRPr lang="fr-FR" sz="5400" b="1" dirty="0"/>
          </a:p>
          <a:p>
            <a:pPr algn="ctr">
              <a:lnSpc>
                <a:spcPct val="115000"/>
              </a:lnSpc>
              <a:spcAft>
                <a:spcPts val="0"/>
              </a:spcAft>
            </a:pPr>
            <a:endParaRPr lang="fr-FR" sz="28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25947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5372" y="89673"/>
            <a:ext cx="6738551" cy="6127831"/>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8900000" scaled="1"/>
            <a:tileRect/>
          </a:gradFill>
        </p:spPr>
        <p:txBody>
          <a:bodyPr wrap="square">
            <a:spAutoFit/>
          </a:bodyPr>
          <a:lstStyle/>
          <a:p>
            <a:pPr marL="342900" lvl="0" indent="-342900" algn="just">
              <a:lnSpc>
                <a:spcPct val="115000"/>
              </a:lnSpc>
              <a:spcAft>
                <a:spcPts val="0"/>
              </a:spcAft>
              <a:buFont typeface="Symbol" panose="05050102010706020507" pitchFamily="18" charset="2"/>
              <a:buChar char=""/>
            </a:pPr>
            <a:r>
              <a:rPr lang="fr-FR" sz="2800" b="1" dirty="0" smtClean="0">
                <a:solidFill>
                  <a:srgbClr val="FF0000"/>
                </a:solidFill>
                <a:latin typeface="Bookman Old Style" panose="02050604050505020204" pitchFamily="18" charset="0"/>
                <a:ea typeface="Calibri" panose="020F0502020204030204" pitchFamily="34" charset="0"/>
                <a:cs typeface="Times New Roman" panose="02020603050405020304" pitchFamily="18" charset="0"/>
              </a:rPr>
              <a:t>Great desires</a:t>
            </a:r>
            <a:endParaRPr lang="fr-FR" sz="28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lgn="just"/>
            <a:r>
              <a:rPr lang="es-ES" sz="2000" dirty="0" smtClean="0">
                <a:latin typeface="Bookman Old Style" panose="02050604050505020204" pitchFamily="18" charset="0"/>
                <a:ea typeface="Calibri" panose="020F0502020204030204" pitchFamily="34" charset="0"/>
                <a:cs typeface="Times New Roman" panose="02020603050405020304" pitchFamily="18" charset="0"/>
              </a:rPr>
              <a:t>Louis-</a:t>
            </a:r>
            <a:r>
              <a:rPr lang="es-ES" sz="2000" dirty="0" err="1" smtClean="0">
                <a:latin typeface="Bookman Old Style" panose="02050604050505020204" pitchFamily="18" charset="0"/>
                <a:ea typeface="Calibri" panose="020F0502020204030204" pitchFamily="34" charset="0"/>
                <a:cs typeface="Times New Roman" panose="02020603050405020304" pitchFamily="18" charset="0"/>
              </a:rPr>
              <a:t>Marie’s</a:t>
            </a:r>
            <a:r>
              <a:rPr lang="es-ES" sz="2000" dirty="0" smtClean="0">
                <a:latin typeface="Bookman Old Style" panose="02050604050505020204" pitchFamily="18" charset="0"/>
                <a:ea typeface="Calibri" panose="020F0502020204030204" pitchFamily="34" charset="0"/>
                <a:cs typeface="Times New Roman" panose="02020603050405020304" pitchFamily="18" charset="0"/>
              </a:rPr>
              <a:t> </a:t>
            </a:r>
            <a:r>
              <a:rPr lang="es-ES" sz="2000" dirty="0" err="1" smtClean="0">
                <a:latin typeface="Bookman Old Style" panose="02050604050505020204" pitchFamily="18" charset="0"/>
                <a:ea typeface="Calibri" panose="020F0502020204030204" pitchFamily="34" charset="0"/>
                <a:cs typeface="Times New Roman" panose="02020603050405020304" pitchFamily="18" charset="0"/>
              </a:rPr>
              <a:t>whole</a:t>
            </a:r>
            <a:r>
              <a:rPr lang="es-ES" sz="2000" dirty="0">
                <a:latin typeface="Bookman Old Style" panose="02050604050505020204" pitchFamily="18" charset="0"/>
                <a:ea typeface="Calibri" panose="020F0502020204030204" pitchFamily="34" charset="0"/>
                <a:cs typeface="Times New Roman" panose="02020603050405020304" pitchFamily="18" charset="0"/>
              </a:rPr>
              <a:t> </a:t>
            </a:r>
            <a:r>
              <a:rPr lang="es-ES" sz="2000" dirty="0" err="1" smtClean="0">
                <a:latin typeface="Bookman Old Style" panose="02050604050505020204" pitchFamily="18" charset="0"/>
                <a:ea typeface="Calibri" panose="020F0502020204030204" pitchFamily="34" charset="0"/>
                <a:cs typeface="Times New Roman" panose="02020603050405020304" pitchFamily="18" charset="0"/>
              </a:rPr>
              <a:t>life</a:t>
            </a:r>
            <a:r>
              <a:rPr lang="es-ES" sz="2000" dirty="0" smtClean="0">
                <a:latin typeface="Bookman Old Style" panose="02050604050505020204" pitchFamily="18" charset="0"/>
                <a:ea typeface="Calibri" panose="020F0502020204030204" pitchFamily="34" charset="0"/>
                <a:cs typeface="Times New Roman" panose="02020603050405020304" pitchFamily="18" charset="0"/>
              </a:rPr>
              <a:t> </a:t>
            </a:r>
            <a:r>
              <a:rPr lang="es-ES" sz="2000" dirty="0" err="1" smtClean="0">
                <a:latin typeface="Bookman Old Style" panose="02050604050505020204" pitchFamily="18" charset="0"/>
                <a:ea typeface="Calibri" panose="020F0502020204030204" pitchFamily="34" charset="0"/>
                <a:cs typeface="Times New Roman" panose="02020603050405020304" pitchFamily="18" charset="0"/>
              </a:rPr>
              <a:t>was</a:t>
            </a:r>
            <a:r>
              <a:rPr lang="es-ES" sz="2000" dirty="0" smtClean="0">
                <a:latin typeface="Bookman Old Style" panose="02050604050505020204" pitchFamily="18" charset="0"/>
                <a:ea typeface="Calibri" panose="020F0502020204030204" pitchFamily="34" charset="0"/>
                <a:cs typeface="Times New Roman" panose="02020603050405020304" pitchFamily="18" charset="0"/>
              </a:rPr>
              <a:t> </a:t>
            </a:r>
            <a:r>
              <a:rPr lang="es-ES" sz="2000" dirty="0" err="1" smtClean="0">
                <a:latin typeface="Bookman Old Style" panose="02050604050505020204" pitchFamily="18" charset="0"/>
                <a:ea typeface="Calibri" panose="020F0502020204030204" pitchFamily="34" charset="0"/>
                <a:cs typeface="Times New Roman" panose="02020603050405020304" pitchFamily="18" charset="0"/>
              </a:rPr>
              <a:t>animated</a:t>
            </a:r>
            <a:r>
              <a:rPr lang="es-ES" sz="2000" dirty="0" smtClean="0">
                <a:latin typeface="Bookman Old Style" panose="02050604050505020204" pitchFamily="18" charset="0"/>
                <a:ea typeface="Calibri" panose="020F0502020204030204" pitchFamily="34" charset="0"/>
                <a:cs typeface="Times New Roman" panose="02020603050405020304" pitchFamily="18" charset="0"/>
              </a:rPr>
              <a:t> and </a:t>
            </a:r>
            <a:r>
              <a:rPr lang="es-ES" sz="2000" dirty="0" err="1" smtClean="0">
                <a:latin typeface="Bookman Old Style" panose="02050604050505020204" pitchFamily="18" charset="0"/>
                <a:ea typeface="Calibri" panose="020F0502020204030204" pitchFamily="34" charset="0"/>
                <a:cs typeface="Times New Roman" panose="02020603050405020304" pitchFamily="18" charset="0"/>
              </a:rPr>
              <a:t>polarized</a:t>
            </a:r>
            <a:r>
              <a:rPr lang="es-ES" sz="2000" dirty="0" smtClean="0">
                <a:latin typeface="Bookman Old Style" panose="02050604050505020204" pitchFamily="18" charset="0"/>
                <a:ea typeface="Calibri" panose="020F0502020204030204" pitchFamily="34" charset="0"/>
                <a:cs typeface="Times New Roman" panose="02020603050405020304" pitchFamily="18" charset="0"/>
              </a:rPr>
              <a:t> </a:t>
            </a:r>
            <a:r>
              <a:rPr lang="es-ES" sz="2000" dirty="0" err="1" smtClean="0">
                <a:latin typeface="Bookman Old Style" panose="02050604050505020204" pitchFamily="18" charset="0"/>
                <a:ea typeface="Calibri" panose="020F0502020204030204" pitchFamily="34" charset="0"/>
                <a:cs typeface="Times New Roman" panose="02020603050405020304" pitchFamily="18" charset="0"/>
              </a:rPr>
              <a:t>by</a:t>
            </a:r>
            <a:r>
              <a:rPr lang="es-ES" sz="2000" dirty="0" smtClean="0">
                <a:latin typeface="Bookman Old Style" panose="02050604050505020204" pitchFamily="18" charset="0"/>
                <a:ea typeface="Calibri" panose="020F0502020204030204" pitchFamily="34" charset="0"/>
                <a:cs typeface="Times New Roman" panose="02020603050405020304" pitchFamily="18" charset="0"/>
              </a:rPr>
              <a:t> “</a:t>
            </a:r>
            <a:r>
              <a:rPr lang="es-ES" sz="2000" dirty="0" err="1" smtClean="0">
                <a:latin typeface="Bookman Old Style" panose="02050604050505020204" pitchFamily="18" charset="0"/>
                <a:ea typeface="Calibri" panose="020F0502020204030204" pitchFamily="34" charset="0"/>
                <a:cs typeface="Times New Roman" panose="02020603050405020304" pitchFamily="18" charset="0"/>
              </a:rPr>
              <a:t>great</a:t>
            </a:r>
            <a:r>
              <a:rPr lang="es-ES" sz="2000" dirty="0" smtClean="0">
                <a:latin typeface="Bookman Old Style" panose="02050604050505020204" pitchFamily="18" charset="0"/>
                <a:ea typeface="Calibri" panose="020F0502020204030204" pitchFamily="34" charset="0"/>
                <a:cs typeface="Times New Roman" panose="02020603050405020304" pitchFamily="18" charset="0"/>
              </a:rPr>
              <a:t> </a:t>
            </a:r>
            <a:r>
              <a:rPr lang="es-ES" sz="2000" dirty="0" err="1" smtClean="0">
                <a:latin typeface="Bookman Old Style" panose="02050604050505020204" pitchFamily="18" charset="0"/>
                <a:ea typeface="Calibri" panose="020F0502020204030204" pitchFamily="34" charset="0"/>
                <a:cs typeface="Times New Roman" panose="02020603050405020304" pitchFamily="18" charset="0"/>
              </a:rPr>
              <a:t>desires</a:t>
            </a:r>
            <a:r>
              <a:rPr lang="es-ES" sz="2000" dirty="0" smtClean="0">
                <a:latin typeface="Bookman Old Style" panose="02050604050505020204" pitchFamily="18" charset="0"/>
                <a:ea typeface="Calibri" panose="020F0502020204030204" pitchFamily="34" charset="0"/>
                <a:cs typeface="Times New Roman" panose="02020603050405020304" pitchFamily="18" charset="0"/>
              </a:rPr>
              <a:t>” </a:t>
            </a:r>
            <a:r>
              <a:rPr lang="es-ES" sz="2000" dirty="0" err="1" smtClean="0">
                <a:latin typeface="Bookman Old Style" panose="02050604050505020204" pitchFamily="18" charset="0"/>
                <a:ea typeface="Calibri" panose="020F0502020204030204" pitchFamily="34" charset="0"/>
                <a:cs typeface="Times New Roman" panose="02020603050405020304" pitchFamily="18" charset="0"/>
              </a:rPr>
              <a:t>centered</a:t>
            </a:r>
            <a:r>
              <a:rPr lang="es-ES" sz="2000" dirty="0" smtClean="0">
                <a:latin typeface="Bookman Old Style" panose="02050604050505020204" pitchFamily="18" charset="0"/>
                <a:ea typeface="Calibri" panose="020F0502020204030204" pitchFamily="34" charset="0"/>
                <a:cs typeface="Times New Roman" panose="02020603050405020304" pitchFamily="18" charset="0"/>
              </a:rPr>
              <a:t> </a:t>
            </a:r>
            <a:r>
              <a:rPr lang="es-ES" sz="2000" dirty="0" err="1" smtClean="0">
                <a:latin typeface="Bookman Old Style" panose="02050604050505020204" pitchFamily="18" charset="0"/>
                <a:ea typeface="Calibri" panose="020F0502020204030204" pitchFamily="34" charset="0"/>
                <a:cs typeface="Times New Roman" panose="02020603050405020304" pitchFamily="18" charset="0"/>
              </a:rPr>
              <a:t>on</a:t>
            </a:r>
            <a:r>
              <a:rPr lang="es-ES" sz="2000" dirty="0" smtClean="0">
                <a:latin typeface="Bookman Old Style" panose="02050604050505020204" pitchFamily="18" charset="0"/>
                <a:ea typeface="Calibri" panose="020F0502020204030204" pitchFamily="34" charset="0"/>
                <a:cs typeface="Times New Roman" panose="02020603050405020304" pitchFamily="18" charset="0"/>
              </a:rPr>
              <a:t> </a:t>
            </a:r>
            <a:r>
              <a:rPr lang="es-ES" sz="2000" dirty="0" err="1" smtClean="0">
                <a:latin typeface="Bookman Old Style" panose="02050604050505020204" pitchFamily="18" charset="0"/>
                <a:ea typeface="Calibri" panose="020F0502020204030204" pitchFamily="34" charset="0"/>
                <a:cs typeface="Times New Roman" panose="02020603050405020304" pitchFamily="18" charset="0"/>
              </a:rPr>
              <a:t>Jesus</a:t>
            </a:r>
            <a:r>
              <a:rPr lang="es-ES" sz="2000" dirty="0" smtClean="0">
                <a:latin typeface="Bookman Old Style" panose="02050604050505020204" pitchFamily="18" charset="0"/>
                <a:ea typeface="Calibri" panose="020F0502020204030204" pitchFamily="34" charset="0"/>
                <a:cs typeface="Times New Roman" panose="02020603050405020304" pitchFamily="18" charset="0"/>
              </a:rPr>
              <a:t> </a:t>
            </a:r>
            <a:r>
              <a:rPr lang="es-ES" sz="2000" dirty="0" err="1" smtClean="0">
                <a:latin typeface="Bookman Old Style" panose="02050604050505020204" pitchFamily="18" charset="0"/>
                <a:ea typeface="Calibri" panose="020F0502020204030204" pitchFamily="34" charset="0"/>
                <a:cs typeface="Times New Roman" panose="02020603050405020304" pitchFamily="18" charset="0"/>
              </a:rPr>
              <a:t>Christ</a:t>
            </a:r>
            <a:r>
              <a:rPr lang="es-ES" sz="2000" dirty="0" smtClean="0">
                <a:latin typeface="Bookman Old Style" panose="02050604050505020204" pitchFamily="18" charset="0"/>
                <a:ea typeface="Calibri" panose="020F0502020204030204" pitchFamily="34" charset="0"/>
                <a:cs typeface="Times New Roman" panose="02020603050405020304" pitchFamily="18" charset="0"/>
              </a:rPr>
              <a:t>, </a:t>
            </a:r>
            <a:r>
              <a:rPr lang="es-ES" sz="2000" dirty="0" err="1" smtClean="0">
                <a:latin typeface="Bookman Old Style" panose="02050604050505020204" pitchFamily="18" charset="0"/>
                <a:ea typeface="Calibri" panose="020F0502020204030204" pitchFamily="34" charset="0"/>
                <a:cs typeface="Times New Roman" panose="02020603050405020304" pitchFamily="18" charset="0"/>
              </a:rPr>
              <a:t>Wisdom</a:t>
            </a:r>
            <a:r>
              <a:rPr lang="es-ES" sz="2000" dirty="0" smtClean="0">
                <a:latin typeface="Bookman Old Style" panose="02050604050505020204" pitchFamily="18" charset="0"/>
                <a:ea typeface="Calibri" panose="020F0502020204030204" pitchFamily="34" charset="0"/>
                <a:cs typeface="Times New Roman" panose="02020603050405020304" pitchFamily="18" charset="0"/>
              </a:rPr>
              <a:t> to be </a:t>
            </a:r>
            <a:r>
              <a:rPr lang="es-ES" sz="2000" dirty="0" err="1" smtClean="0">
                <a:latin typeface="Bookman Old Style" panose="02050604050505020204" pitchFamily="18" charset="0"/>
                <a:ea typeface="Calibri" panose="020F0502020204030204" pitchFamily="34" charset="0"/>
                <a:cs typeface="Times New Roman" panose="02020603050405020304" pitchFamily="18" charset="0"/>
              </a:rPr>
              <a:t>acquired</a:t>
            </a:r>
            <a:r>
              <a:rPr lang="es-ES" sz="2000" dirty="0" smtClean="0">
                <a:latin typeface="Bookman Old Style" panose="02050604050505020204" pitchFamily="18" charset="0"/>
                <a:ea typeface="Calibri" panose="020F0502020204030204" pitchFamily="34" charset="0"/>
                <a:cs typeface="Times New Roman" panose="02020603050405020304" pitchFamily="18" charset="0"/>
              </a:rPr>
              <a:t>, </a:t>
            </a:r>
            <a:r>
              <a:rPr lang="es-ES" sz="2000" dirty="0" err="1" smtClean="0">
                <a:latin typeface="Bookman Old Style" panose="02050604050505020204" pitchFamily="18" charset="0"/>
                <a:ea typeface="Calibri" panose="020F0502020204030204" pitchFamily="34" charset="0"/>
                <a:cs typeface="Times New Roman" panose="02020603050405020304" pitchFamily="18" charset="0"/>
              </a:rPr>
              <a:t>possessed</a:t>
            </a:r>
            <a:r>
              <a:rPr lang="es-ES" sz="2000" dirty="0" smtClean="0">
                <a:latin typeface="Bookman Old Style" panose="02050604050505020204" pitchFamily="18" charset="0"/>
                <a:ea typeface="Calibri" panose="020F0502020204030204" pitchFamily="34" charset="0"/>
                <a:cs typeface="Times New Roman" panose="02020603050405020304" pitchFamily="18" charset="0"/>
              </a:rPr>
              <a:t>, </a:t>
            </a:r>
            <a:r>
              <a:rPr lang="es-ES" sz="2000" dirty="0" err="1" smtClean="0">
                <a:latin typeface="Bookman Old Style" panose="02050604050505020204" pitchFamily="18" charset="0"/>
                <a:ea typeface="Calibri" panose="020F0502020204030204" pitchFamily="34" charset="0"/>
                <a:cs typeface="Times New Roman" panose="02020603050405020304" pitchFamily="18" charset="0"/>
              </a:rPr>
              <a:t>made</a:t>
            </a:r>
            <a:r>
              <a:rPr lang="es-ES" sz="2000" dirty="0" smtClean="0">
                <a:latin typeface="Bookman Old Style" panose="02050604050505020204" pitchFamily="18" charset="0"/>
                <a:ea typeface="Calibri" panose="020F0502020204030204" pitchFamily="34" charset="0"/>
                <a:cs typeface="Times New Roman" panose="02020603050405020304" pitchFamily="18" charset="0"/>
              </a:rPr>
              <a:t> </a:t>
            </a:r>
            <a:r>
              <a:rPr lang="es-ES" sz="2000" dirty="0" err="1" smtClean="0">
                <a:latin typeface="Bookman Old Style" panose="02050604050505020204" pitchFamily="18" charset="0"/>
                <a:ea typeface="Calibri" panose="020F0502020204030204" pitchFamily="34" charset="0"/>
                <a:cs typeface="Times New Roman" panose="02020603050405020304" pitchFamily="18" charset="0"/>
              </a:rPr>
              <a:t>known</a:t>
            </a:r>
            <a:r>
              <a:rPr lang="es-ES" sz="2000" dirty="0" smtClean="0">
                <a:latin typeface="Bookman Old Style" panose="02050604050505020204" pitchFamily="18" charset="0"/>
                <a:ea typeface="Calibri" panose="020F0502020204030204" pitchFamily="34" charset="0"/>
                <a:cs typeface="Times New Roman" panose="02020603050405020304" pitchFamily="18" charset="0"/>
              </a:rPr>
              <a:t>, </a:t>
            </a:r>
            <a:r>
              <a:rPr lang="es-ES" sz="2000" dirty="0" err="1" smtClean="0">
                <a:latin typeface="Bookman Old Style" panose="02050604050505020204" pitchFamily="18" charset="0"/>
                <a:ea typeface="Calibri" panose="020F0502020204030204" pitchFamily="34" charset="0"/>
                <a:cs typeface="Times New Roman" panose="02020603050405020304" pitchFamily="18" charset="0"/>
              </a:rPr>
              <a:t>loved</a:t>
            </a:r>
            <a:r>
              <a:rPr lang="es-ES" sz="2000" dirty="0" smtClean="0">
                <a:latin typeface="Bookman Old Style" panose="02050604050505020204" pitchFamily="18" charset="0"/>
                <a:ea typeface="Calibri" panose="020F0502020204030204" pitchFamily="34" charset="0"/>
                <a:cs typeface="Times New Roman" panose="02020603050405020304" pitchFamily="18" charset="0"/>
              </a:rPr>
              <a:t> and </a:t>
            </a:r>
            <a:r>
              <a:rPr lang="es-ES" sz="2000" dirty="0" err="1" smtClean="0">
                <a:latin typeface="Bookman Old Style" panose="02050604050505020204" pitchFamily="18" charset="0"/>
                <a:ea typeface="Calibri" panose="020F0502020204030204" pitchFamily="34" charset="0"/>
                <a:cs typeface="Times New Roman" panose="02020603050405020304" pitchFamily="18" charset="0"/>
              </a:rPr>
              <a:t>served</a:t>
            </a:r>
            <a:r>
              <a:rPr lang="es-ES" sz="2000" dirty="0" smtClean="0">
                <a:latin typeface="Bookman Old Style" panose="02050604050505020204" pitchFamily="18" charset="0"/>
                <a:ea typeface="Calibri" panose="020F0502020204030204" pitchFamily="34" charset="0"/>
                <a:cs typeface="Times New Roman" panose="02020603050405020304" pitchFamily="18" charset="0"/>
              </a:rPr>
              <a:t>..</a:t>
            </a:r>
            <a:r>
              <a:rPr lang="fr-FR" sz="2000" dirty="0" smtClean="0">
                <a:latin typeface="Bookman Old Style" panose="02050604050505020204" pitchFamily="18" charset="0"/>
                <a:ea typeface="Calibri" panose="020F0502020204030204" pitchFamily="34" charset="0"/>
                <a:cs typeface="Times New Roman" panose="02020603050405020304" pitchFamily="18" charset="0"/>
              </a:rPr>
              <a:t>. </a:t>
            </a:r>
            <a:r>
              <a:rPr lang="fr-FR" sz="2800" b="1" dirty="0">
                <a:latin typeface="Arial" panose="020B0604020202020204" pitchFamily="34" charset="0"/>
                <a:ea typeface="Calibri" panose="020F0502020204030204" pitchFamily="34" charset="0"/>
              </a:rPr>
              <a:t>« </a:t>
            </a:r>
            <a:r>
              <a:rPr lang="es-ES" sz="2800" b="1" dirty="0">
                <a:latin typeface="Arial" panose="020B0604020202020204" pitchFamily="34" charset="0"/>
                <a:ea typeface="Calibri" panose="020F0502020204030204" pitchFamily="34" charset="0"/>
              </a:rPr>
              <a:t> </a:t>
            </a:r>
            <a:r>
              <a:rPr lang="es-ES" sz="2800" b="1" dirty="0" err="1" smtClean="0">
                <a:latin typeface="Arial" panose="020B0604020202020204" pitchFamily="34" charset="0"/>
                <a:ea typeface="Calibri" panose="020F0502020204030204" pitchFamily="34" charset="0"/>
              </a:rPr>
              <a:t>Jesus</a:t>
            </a:r>
            <a:r>
              <a:rPr lang="es-ES" sz="2800" b="1" dirty="0" smtClean="0">
                <a:latin typeface="Arial" panose="020B0604020202020204" pitchFamily="34" charset="0"/>
                <a:ea typeface="Calibri" panose="020F0502020204030204" pitchFamily="34" charset="0"/>
              </a:rPr>
              <a:t> </a:t>
            </a:r>
            <a:r>
              <a:rPr lang="es-ES" sz="2800" b="1" dirty="0" err="1" smtClean="0">
                <a:latin typeface="Arial" panose="020B0604020202020204" pitchFamily="34" charset="0"/>
                <a:ea typeface="Calibri" panose="020F0502020204030204" pitchFamily="34" charset="0"/>
              </a:rPr>
              <a:t>Christ</a:t>
            </a:r>
            <a:r>
              <a:rPr lang="es-ES" sz="2800" b="1" dirty="0" smtClean="0">
                <a:latin typeface="Arial" panose="020B0604020202020204" pitchFamily="34" charset="0"/>
                <a:ea typeface="Calibri" panose="020F0502020204030204" pitchFamily="34" charset="0"/>
              </a:rPr>
              <a:t>, </a:t>
            </a:r>
            <a:r>
              <a:rPr lang="es-ES" sz="2800" b="1" dirty="0" err="1" smtClean="0">
                <a:latin typeface="Arial" panose="020B0604020202020204" pitchFamily="34" charset="0"/>
                <a:ea typeface="Calibri" panose="020F0502020204030204" pitchFamily="34" charset="0"/>
              </a:rPr>
              <a:t>the</a:t>
            </a:r>
            <a:r>
              <a:rPr lang="es-ES" sz="2800" b="1" dirty="0" smtClean="0">
                <a:latin typeface="Arial" panose="020B0604020202020204" pitchFamily="34" charset="0"/>
                <a:ea typeface="Calibri" panose="020F0502020204030204" pitchFamily="34" charset="0"/>
              </a:rPr>
              <a:t> Eternal </a:t>
            </a:r>
            <a:r>
              <a:rPr lang="es-ES" sz="2800" b="1" dirty="0" err="1" smtClean="0">
                <a:latin typeface="Arial" panose="020B0604020202020204" pitchFamily="34" charset="0"/>
                <a:ea typeface="Calibri" panose="020F0502020204030204" pitchFamily="34" charset="0"/>
              </a:rPr>
              <a:t>Wisdom</a:t>
            </a:r>
            <a:r>
              <a:rPr lang="es-ES" sz="2800" b="1" dirty="0" smtClean="0">
                <a:latin typeface="Arial" panose="020B0604020202020204" pitchFamily="34" charset="0"/>
                <a:ea typeface="Calibri" panose="020F0502020204030204" pitchFamily="34" charset="0"/>
              </a:rPr>
              <a:t>, </a:t>
            </a:r>
            <a:r>
              <a:rPr lang="es-ES" sz="2800" b="1" dirty="0" err="1" smtClean="0">
                <a:latin typeface="Arial" panose="020B0604020202020204" pitchFamily="34" charset="0"/>
                <a:ea typeface="Calibri" panose="020F0502020204030204" pitchFamily="34" charset="0"/>
              </a:rPr>
              <a:t>is</a:t>
            </a:r>
            <a:r>
              <a:rPr lang="es-ES" sz="2800" b="1" dirty="0" smtClean="0">
                <a:latin typeface="Arial" panose="020B0604020202020204" pitchFamily="34" charset="0"/>
                <a:ea typeface="Calibri" panose="020F0502020204030204" pitchFamily="34" charset="0"/>
              </a:rPr>
              <a:t> </a:t>
            </a:r>
            <a:r>
              <a:rPr lang="es-ES" sz="2800" b="1" dirty="0" err="1" smtClean="0">
                <a:latin typeface="Arial" panose="020B0604020202020204" pitchFamily="34" charset="0"/>
                <a:ea typeface="Calibri" panose="020F0502020204030204" pitchFamily="34" charset="0"/>
              </a:rPr>
              <a:t>all</a:t>
            </a:r>
            <a:r>
              <a:rPr lang="es-ES" sz="2800" b="1" dirty="0" smtClean="0">
                <a:latin typeface="Arial" panose="020B0604020202020204" pitchFamily="34" charset="0"/>
                <a:ea typeface="Calibri" panose="020F0502020204030204" pitchFamily="34" charset="0"/>
              </a:rPr>
              <a:t> </a:t>
            </a:r>
            <a:r>
              <a:rPr lang="es-ES" sz="2800" b="1" dirty="0" err="1" smtClean="0">
                <a:latin typeface="Arial" panose="020B0604020202020204" pitchFamily="34" charset="0"/>
                <a:ea typeface="Calibri" panose="020F0502020204030204" pitchFamily="34" charset="0"/>
              </a:rPr>
              <a:t>you</a:t>
            </a:r>
            <a:r>
              <a:rPr lang="es-ES" sz="2800" b="1" dirty="0" smtClean="0">
                <a:latin typeface="Arial" panose="020B0604020202020204" pitchFamily="34" charset="0"/>
                <a:ea typeface="Calibri" panose="020F0502020204030204" pitchFamily="34" charset="0"/>
              </a:rPr>
              <a:t> can and </a:t>
            </a:r>
            <a:r>
              <a:rPr lang="es-ES" sz="2800" b="1" dirty="0" err="1" smtClean="0">
                <a:latin typeface="Arial" panose="020B0604020202020204" pitchFamily="34" charset="0"/>
                <a:ea typeface="Calibri" panose="020F0502020204030204" pitchFamily="34" charset="0"/>
              </a:rPr>
              <a:t>must</a:t>
            </a:r>
            <a:r>
              <a:rPr lang="es-ES" sz="2800" b="1" dirty="0" smtClean="0">
                <a:latin typeface="Arial" panose="020B0604020202020204" pitchFamily="34" charset="0"/>
                <a:ea typeface="Calibri" panose="020F0502020204030204" pitchFamily="34" charset="0"/>
              </a:rPr>
              <a:t> </a:t>
            </a:r>
            <a:r>
              <a:rPr lang="es-ES" sz="2800" b="1" dirty="0" err="1" smtClean="0">
                <a:latin typeface="Arial" panose="020B0604020202020204" pitchFamily="34" charset="0"/>
                <a:ea typeface="Calibri" panose="020F0502020204030204" pitchFamily="34" charset="0"/>
              </a:rPr>
              <a:t>desire</a:t>
            </a:r>
            <a:r>
              <a:rPr lang="es-ES" sz="2800" b="1" dirty="0" smtClean="0">
                <a:latin typeface="Arial" panose="020B0604020202020204" pitchFamily="34" charset="0"/>
                <a:ea typeface="Calibri" panose="020F0502020204030204" pitchFamily="34" charset="0"/>
              </a:rPr>
              <a:t>. </a:t>
            </a:r>
            <a:endParaRPr lang="es-ES" sz="2800" b="1" dirty="0">
              <a:latin typeface="Arial" panose="020B0604020202020204" pitchFamily="34" charset="0"/>
              <a:ea typeface="Calibri" panose="020F0502020204030204" pitchFamily="34" charset="0"/>
            </a:endParaRPr>
          </a:p>
          <a:p>
            <a:pPr algn="just"/>
            <a:r>
              <a:rPr lang="es-ES" sz="2800" b="1" dirty="0" err="1" smtClean="0">
                <a:latin typeface="Arial" panose="020B0604020202020204" pitchFamily="34" charset="0"/>
                <a:ea typeface="Calibri" panose="020F0502020204030204" pitchFamily="34" charset="0"/>
              </a:rPr>
              <a:t>Desire</a:t>
            </a:r>
            <a:r>
              <a:rPr lang="es-ES" sz="2800" b="1" dirty="0" smtClean="0">
                <a:latin typeface="Arial" panose="020B0604020202020204" pitchFamily="34" charset="0"/>
                <a:ea typeface="Calibri" panose="020F0502020204030204" pitchFamily="34" charset="0"/>
              </a:rPr>
              <a:t> </a:t>
            </a:r>
            <a:r>
              <a:rPr lang="es-ES" sz="2800" b="1" dirty="0" err="1" smtClean="0">
                <a:latin typeface="Arial" panose="020B0604020202020204" pitchFamily="34" charset="0"/>
                <a:ea typeface="Calibri" panose="020F0502020204030204" pitchFamily="34" charset="0"/>
              </a:rPr>
              <a:t>her</a:t>
            </a:r>
            <a:r>
              <a:rPr lang="es-ES" sz="2800" b="1" dirty="0" smtClean="0">
                <a:latin typeface="Arial" panose="020B0604020202020204" pitchFamily="34" charset="0"/>
                <a:ea typeface="Calibri" panose="020F0502020204030204" pitchFamily="34" charset="0"/>
              </a:rPr>
              <a:t>, </a:t>
            </a:r>
            <a:r>
              <a:rPr lang="es-ES" sz="2800" b="1" dirty="0" err="1" smtClean="0">
                <a:latin typeface="Arial" panose="020B0604020202020204" pitchFamily="34" charset="0"/>
                <a:ea typeface="Calibri" panose="020F0502020204030204" pitchFamily="34" charset="0"/>
              </a:rPr>
              <a:t>seek</a:t>
            </a:r>
            <a:r>
              <a:rPr lang="es-ES" sz="2800" b="1" dirty="0" smtClean="0">
                <a:latin typeface="Arial" panose="020B0604020202020204" pitchFamily="34" charset="0"/>
                <a:ea typeface="Calibri" panose="020F0502020204030204" pitchFamily="34" charset="0"/>
              </a:rPr>
              <a:t> </a:t>
            </a:r>
            <a:r>
              <a:rPr lang="es-ES" sz="2800" b="1" dirty="0" err="1" smtClean="0">
                <a:latin typeface="Arial" panose="020B0604020202020204" pitchFamily="34" charset="0"/>
                <a:ea typeface="Calibri" panose="020F0502020204030204" pitchFamily="34" charset="0"/>
              </a:rPr>
              <a:t>her</a:t>
            </a:r>
            <a:r>
              <a:rPr lang="es-ES" sz="2800" b="1" dirty="0" smtClean="0">
                <a:latin typeface="Arial" panose="020B0604020202020204" pitchFamily="34" charset="0"/>
                <a:ea typeface="Calibri" panose="020F0502020204030204" pitchFamily="34" charset="0"/>
              </a:rPr>
              <a:t>, </a:t>
            </a:r>
            <a:r>
              <a:rPr lang="es-ES" sz="2800" b="1" dirty="0" err="1" smtClean="0">
                <a:latin typeface="Arial" panose="020B0604020202020204" pitchFamily="34" charset="0"/>
                <a:ea typeface="Calibri" panose="020F0502020204030204" pitchFamily="34" charset="0"/>
              </a:rPr>
              <a:t>because</a:t>
            </a:r>
            <a:r>
              <a:rPr lang="es-ES" sz="2800" b="1" dirty="0" smtClean="0">
                <a:latin typeface="Arial" panose="020B0604020202020204" pitchFamily="34" charset="0"/>
                <a:ea typeface="Calibri" panose="020F0502020204030204" pitchFamily="34" charset="0"/>
              </a:rPr>
              <a:t> </a:t>
            </a:r>
            <a:r>
              <a:rPr lang="es-ES" sz="2800" b="1" dirty="0" err="1" smtClean="0">
                <a:latin typeface="Arial" panose="020B0604020202020204" pitchFamily="34" charset="0"/>
                <a:ea typeface="Calibri" panose="020F0502020204030204" pitchFamily="34" charset="0"/>
              </a:rPr>
              <a:t>she</a:t>
            </a:r>
            <a:r>
              <a:rPr lang="es-ES" sz="2800" b="1" dirty="0" smtClean="0">
                <a:latin typeface="Arial" panose="020B0604020202020204" pitchFamily="34" charset="0"/>
                <a:ea typeface="Calibri" panose="020F0502020204030204" pitchFamily="34" charset="0"/>
              </a:rPr>
              <a:t> </a:t>
            </a:r>
            <a:r>
              <a:rPr lang="es-ES" sz="2800" b="1" dirty="0" err="1" smtClean="0">
                <a:latin typeface="Arial" panose="020B0604020202020204" pitchFamily="34" charset="0"/>
                <a:ea typeface="Calibri" panose="020F0502020204030204" pitchFamily="34" charset="0"/>
              </a:rPr>
              <a:t>is</a:t>
            </a:r>
            <a:r>
              <a:rPr lang="es-ES" sz="2800" b="1" dirty="0" smtClean="0">
                <a:latin typeface="Arial" panose="020B0604020202020204" pitchFamily="34" charset="0"/>
                <a:ea typeface="Calibri" panose="020F0502020204030204" pitchFamily="34" charset="0"/>
              </a:rPr>
              <a:t> </a:t>
            </a:r>
            <a:r>
              <a:rPr lang="es-ES" sz="2800" b="1" dirty="0" err="1" smtClean="0">
                <a:latin typeface="Arial" panose="020B0604020202020204" pitchFamily="34" charset="0"/>
                <a:ea typeface="Calibri" panose="020F0502020204030204" pitchFamily="34" charset="0"/>
              </a:rPr>
              <a:t>that</a:t>
            </a:r>
            <a:r>
              <a:rPr lang="es-ES" sz="2800" b="1" dirty="0" smtClean="0">
                <a:latin typeface="Arial" panose="020B0604020202020204" pitchFamily="34" charset="0"/>
                <a:ea typeface="Calibri" panose="020F0502020204030204" pitchFamily="34" charset="0"/>
              </a:rPr>
              <a:t> </a:t>
            </a:r>
            <a:r>
              <a:rPr lang="es-ES" sz="2800" b="1" dirty="0" err="1" smtClean="0">
                <a:latin typeface="Arial" panose="020B0604020202020204" pitchFamily="34" charset="0"/>
                <a:ea typeface="Calibri" panose="020F0502020204030204" pitchFamily="34" charset="0"/>
              </a:rPr>
              <a:t>unique</a:t>
            </a:r>
            <a:r>
              <a:rPr lang="es-ES" sz="2800" b="1" dirty="0" smtClean="0">
                <a:latin typeface="Arial" panose="020B0604020202020204" pitchFamily="34" charset="0"/>
                <a:ea typeface="Calibri" panose="020F0502020204030204" pitchFamily="34" charset="0"/>
              </a:rPr>
              <a:t> and </a:t>
            </a:r>
            <a:r>
              <a:rPr lang="es-ES" sz="2800" b="1" dirty="0" err="1" smtClean="0">
                <a:latin typeface="Arial" panose="020B0604020202020204" pitchFamily="34" charset="0"/>
                <a:ea typeface="Calibri" panose="020F0502020204030204" pitchFamily="34" charset="0"/>
              </a:rPr>
              <a:t>precious</a:t>
            </a:r>
            <a:r>
              <a:rPr lang="es-ES" sz="2800" b="1" dirty="0" smtClean="0">
                <a:latin typeface="Arial" panose="020B0604020202020204" pitchFamily="34" charset="0"/>
                <a:ea typeface="Calibri" panose="020F0502020204030204" pitchFamily="34" charset="0"/>
              </a:rPr>
              <a:t> </a:t>
            </a:r>
            <a:r>
              <a:rPr lang="es-ES" sz="2800" b="1" dirty="0" err="1" smtClean="0">
                <a:latin typeface="Arial" panose="020B0604020202020204" pitchFamily="34" charset="0"/>
                <a:ea typeface="Calibri" panose="020F0502020204030204" pitchFamily="34" charset="0"/>
              </a:rPr>
              <a:t>pearl</a:t>
            </a:r>
            <a:r>
              <a:rPr lang="es-ES" sz="2800" b="1" dirty="0" smtClean="0">
                <a:latin typeface="Arial" panose="020B0604020202020204" pitchFamily="34" charset="0"/>
                <a:ea typeface="Calibri" panose="020F0502020204030204" pitchFamily="34" charset="0"/>
              </a:rPr>
              <a:t> </a:t>
            </a:r>
            <a:r>
              <a:rPr lang="es-ES" sz="2800" b="1" dirty="0" err="1" smtClean="0">
                <a:latin typeface="Arial" panose="020B0604020202020204" pitchFamily="34" charset="0"/>
                <a:ea typeface="Calibri" panose="020F0502020204030204" pitchFamily="34" charset="0"/>
              </a:rPr>
              <a:t>for</a:t>
            </a:r>
            <a:r>
              <a:rPr lang="es-ES" sz="2800" b="1" dirty="0" smtClean="0">
                <a:latin typeface="Arial" panose="020B0604020202020204" pitchFamily="34" charset="0"/>
                <a:ea typeface="Calibri" panose="020F0502020204030204" pitchFamily="34" charset="0"/>
              </a:rPr>
              <a:t> </a:t>
            </a:r>
            <a:r>
              <a:rPr lang="es-ES" sz="2800" b="1" dirty="0" err="1" smtClean="0">
                <a:latin typeface="Arial" panose="020B0604020202020204" pitchFamily="34" charset="0"/>
                <a:ea typeface="Calibri" panose="020F0502020204030204" pitchFamily="34" charset="0"/>
              </a:rPr>
              <a:t>whose</a:t>
            </a:r>
            <a:r>
              <a:rPr lang="es-ES" sz="2800" b="1" dirty="0" smtClean="0">
                <a:latin typeface="Arial" panose="020B0604020202020204" pitchFamily="34" charset="0"/>
                <a:ea typeface="Calibri" panose="020F0502020204030204" pitchFamily="34" charset="0"/>
              </a:rPr>
              <a:t> </a:t>
            </a:r>
            <a:r>
              <a:rPr lang="es-ES" sz="2800" b="1" dirty="0" err="1" smtClean="0">
                <a:latin typeface="Arial" panose="020B0604020202020204" pitchFamily="34" charset="0"/>
                <a:ea typeface="Calibri" panose="020F0502020204030204" pitchFamily="34" charset="0"/>
              </a:rPr>
              <a:t>acquisition</a:t>
            </a:r>
            <a:r>
              <a:rPr lang="es-ES" sz="2800" b="1" dirty="0" smtClean="0">
                <a:latin typeface="Arial" panose="020B0604020202020204" pitchFamily="34" charset="0"/>
                <a:ea typeface="Calibri" panose="020F0502020204030204" pitchFamily="34" charset="0"/>
              </a:rPr>
              <a:t> </a:t>
            </a:r>
            <a:r>
              <a:rPr lang="es-ES" sz="2800" b="1" dirty="0" err="1" smtClean="0">
                <a:latin typeface="Arial" panose="020B0604020202020204" pitchFamily="34" charset="0"/>
                <a:ea typeface="Calibri" panose="020F0502020204030204" pitchFamily="34" charset="0"/>
              </a:rPr>
              <a:t>you</a:t>
            </a:r>
            <a:r>
              <a:rPr lang="es-ES" sz="2800" b="1" dirty="0" smtClean="0">
                <a:latin typeface="Arial" panose="020B0604020202020204" pitchFamily="34" charset="0"/>
                <a:ea typeface="Calibri" panose="020F0502020204030204" pitchFamily="34" charset="0"/>
              </a:rPr>
              <a:t> </a:t>
            </a:r>
            <a:r>
              <a:rPr lang="es-ES" sz="2800" b="1" dirty="0" err="1" smtClean="0">
                <a:latin typeface="Arial" panose="020B0604020202020204" pitchFamily="34" charset="0"/>
                <a:ea typeface="Calibri" panose="020F0502020204030204" pitchFamily="34" charset="0"/>
              </a:rPr>
              <a:t>should</a:t>
            </a:r>
            <a:r>
              <a:rPr lang="es-ES" sz="2800" b="1" dirty="0" smtClean="0">
                <a:latin typeface="Arial" panose="020B0604020202020204" pitchFamily="34" charset="0"/>
                <a:ea typeface="Calibri" panose="020F0502020204030204" pitchFamily="34" charset="0"/>
              </a:rPr>
              <a:t> selle </a:t>
            </a:r>
            <a:r>
              <a:rPr lang="es-ES" sz="2800" b="1" dirty="0" err="1" smtClean="0">
                <a:latin typeface="Arial" panose="020B0604020202020204" pitchFamily="34" charset="0"/>
                <a:ea typeface="Calibri" panose="020F0502020204030204" pitchFamily="34" charset="0"/>
              </a:rPr>
              <a:t>everything</a:t>
            </a:r>
            <a:r>
              <a:rPr lang="es-ES" sz="2800" b="1" dirty="0" smtClean="0">
                <a:latin typeface="Arial" panose="020B0604020202020204" pitchFamily="34" charset="0"/>
                <a:ea typeface="Calibri" panose="020F0502020204030204" pitchFamily="34" charset="0"/>
              </a:rPr>
              <a:t> </a:t>
            </a:r>
            <a:r>
              <a:rPr lang="es-ES" sz="2800" b="1" dirty="0" err="1" smtClean="0">
                <a:latin typeface="Arial" panose="020B0604020202020204" pitchFamily="34" charset="0"/>
                <a:ea typeface="Calibri" panose="020F0502020204030204" pitchFamily="34" charset="0"/>
              </a:rPr>
              <a:t>you</a:t>
            </a:r>
            <a:r>
              <a:rPr lang="es-ES" sz="2800" b="1" dirty="0" smtClean="0">
                <a:latin typeface="Arial" panose="020B0604020202020204" pitchFamily="34" charset="0"/>
                <a:ea typeface="Calibri" panose="020F0502020204030204" pitchFamily="34" charset="0"/>
              </a:rPr>
              <a:t> </a:t>
            </a:r>
            <a:r>
              <a:rPr lang="es-ES" sz="2800" b="1" dirty="0" err="1" smtClean="0">
                <a:latin typeface="Arial" panose="020B0604020202020204" pitchFamily="34" charset="0"/>
                <a:ea typeface="Calibri" panose="020F0502020204030204" pitchFamily="34" charset="0"/>
              </a:rPr>
              <a:t>possess</a:t>
            </a:r>
            <a:r>
              <a:rPr lang="es-ES" sz="2800" b="1" dirty="0" smtClean="0">
                <a:latin typeface="Arial" panose="020B0604020202020204" pitchFamily="34" charset="0"/>
                <a:ea typeface="Calibri" panose="020F0502020204030204" pitchFamily="34" charset="0"/>
              </a:rPr>
              <a:t>. </a:t>
            </a:r>
            <a:r>
              <a:rPr lang="fr-FR" sz="2800" b="1" dirty="0">
                <a:latin typeface="Arial" panose="020B0604020202020204" pitchFamily="34" charset="0"/>
                <a:ea typeface="Calibri" panose="020F0502020204030204" pitchFamily="34" charset="0"/>
              </a:rPr>
              <a:t> » </a:t>
            </a:r>
            <a:r>
              <a:rPr lang="fr-FR" sz="2000" i="1" dirty="0" smtClean="0">
                <a:latin typeface="Arial" panose="020B0604020202020204" pitchFamily="34" charset="0"/>
                <a:ea typeface="Calibri" panose="020F0502020204030204" pitchFamily="34" charset="0"/>
              </a:rPr>
              <a:t>(LEW, </a:t>
            </a:r>
            <a:r>
              <a:rPr lang="fr-FR" sz="2000" i="1" dirty="0">
                <a:latin typeface="Arial" panose="020B0604020202020204" pitchFamily="34" charset="0"/>
                <a:ea typeface="Calibri" panose="020F0502020204030204" pitchFamily="34" charset="0"/>
              </a:rPr>
              <a:t>9). </a:t>
            </a:r>
            <a:endParaRPr lang="fr-FR" sz="2000" i="1" dirty="0" smtClean="0">
              <a:latin typeface="Arial" panose="020B0604020202020204" pitchFamily="34" charset="0"/>
              <a:ea typeface="Calibri" panose="020F0502020204030204" pitchFamily="34" charset="0"/>
            </a:endParaRPr>
          </a:p>
          <a:p>
            <a:pPr algn="just"/>
            <a:r>
              <a:rPr lang="fr-FR" sz="2800" b="1" dirty="0" smtClean="0">
                <a:latin typeface="Arial" panose="020B0604020202020204" pitchFamily="34" charset="0"/>
                <a:ea typeface="Calibri" panose="020F0502020204030204" pitchFamily="34" charset="0"/>
              </a:rPr>
              <a:t>«</a:t>
            </a:r>
            <a:r>
              <a:rPr lang="fr-FR" sz="2800" b="1" dirty="0">
                <a:latin typeface="Arial" panose="020B0604020202020204" pitchFamily="34" charset="0"/>
                <a:ea typeface="Calibri" panose="020F0502020204030204" pitchFamily="34" charset="0"/>
              </a:rPr>
              <a:t> </a:t>
            </a:r>
            <a:r>
              <a:rPr lang="es-ES" sz="2800" b="1" dirty="0">
                <a:latin typeface="Arial" panose="020B0604020202020204" pitchFamily="34" charset="0"/>
                <a:ea typeface="Calibri" panose="020F0502020204030204" pitchFamily="34" charset="0"/>
              </a:rPr>
              <a:t> </a:t>
            </a:r>
            <a:r>
              <a:rPr lang="es-ES" sz="2800" b="1" dirty="0" err="1" smtClean="0">
                <a:latin typeface="Arial" panose="020B0604020202020204" pitchFamily="34" charset="0"/>
                <a:ea typeface="Calibri" panose="020F0502020204030204" pitchFamily="34" charset="0"/>
              </a:rPr>
              <a:t>The</a:t>
            </a:r>
            <a:r>
              <a:rPr lang="es-ES" sz="2800" b="1" dirty="0" smtClean="0">
                <a:latin typeface="Arial" panose="020B0604020202020204" pitchFamily="34" charset="0"/>
                <a:ea typeface="Calibri" panose="020F0502020204030204" pitchFamily="34" charset="0"/>
              </a:rPr>
              <a:t> </a:t>
            </a:r>
            <a:r>
              <a:rPr lang="es-ES" sz="2800" b="1" dirty="0" err="1" smtClean="0">
                <a:latin typeface="Arial" panose="020B0604020202020204" pitchFamily="34" charset="0"/>
                <a:ea typeface="Calibri" panose="020F0502020204030204" pitchFamily="34" charset="0"/>
              </a:rPr>
              <a:t>first</a:t>
            </a:r>
            <a:r>
              <a:rPr lang="es-ES" sz="2800" b="1" dirty="0" smtClean="0">
                <a:latin typeface="Arial" panose="020B0604020202020204" pitchFamily="34" charset="0"/>
                <a:ea typeface="Calibri" panose="020F0502020204030204" pitchFamily="34" charset="0"/>
              </a:rPr>
              <a:t> </a:t>
            </a:r>
            <a:r>
              <a:rPr lang="es-ES" sz="2800" b="1" dirty="0" err="1" smtClean="0">
                <a:latin typeface="Arial" panose="020B0604020202020204" pitchFamily="34" charset="0"/>
                <a:ea typeface="Calibri" panose="020F0502020204030204" pitchFamily="34" charset="0"/>
              </a:rPr>
              <a:t>means</a:t>
            </a:r>
            <a:r>
              <a:rPr lang="es-ES" sz="2800" b="1" dirty="0" smtClean="0">
                <a:latin typeface="Arial" panose="020B0604020202020204" pitchFamily="34" charset="0"/>
                <a:ea typeface="Calibri" panose="020F0502020204030204" pitchFamily="34" charset="0"/>
              </a:rPr>
              <a:t> to </a:t>
            </a:r>
            <a:r>
              <a:rPr lang="es-ES" sz="2800" b="1" dirty="0" err="1" smtClean="0">
                <a:latin typeface="Arial" panose="020B0604020202020204" pitchFamily="34" charset="0"/>
                <a:ea typeface="Calibri" panose="020F0502020204030204" pitchFamily="34" charset="0"/>
              </a:rPr>
              <a:t>acquire</a:t>
            </a:r>
            <a:r>
              <a:rPr lang="es-ES" sz="2800" b="1" dirty="0" smtClean="0">
                <a:latin typeface="Arial" panose="020B0604020202020204" pitchFamily="34" charset="0"/>
                <a:ea typeface="Calibri" panose="020F0502020204030204" pitchFamily="34" charset="0"/>
              </a:rPr>
              <a:t> and </a:t>
            </a:r>
            <a:r>
              <a:rPr lang="es-ES" sz="2800" b="1" dirty="0" err="1" smtClean="0">
                <a:latin typeface="Arial" panose="020B0604020202020204" pitchFamily="34" charset="0"/>
                <a:ea typeface="Calibri" panose="020F0502020204030204" pitchFamily="34" charset="0"/>
              </a:rPr>
              <a:t>grow</a:t>
            </a:r>
            <a:r>
              <a:rPr lang="es-ES" sz="2800" b="1" dirty="0" smtClean="0">
                <a:latin typeface="Arial" panose="020B0604020202020204" pitchFamily="34" charset="0"/>
                <a:ea typeface="Calibri" panose="020F0502020204030204" pitchFamily="34" charset="0"/>
              </a:rPr>
              <a:t> in </a:t>
            </a:r>
            <a:r>
              <a:rPr lang="es-ES" sz="2800" b="1" dirty="0" err="1" smtClean="0">
                <a:latin typeface="Arial" panose="020B0604020202020204" pitchFamily="34" charset="0"/>
                <a:ea typeface="Calibri" panose="020F0502020204030204" pitchFamily="34" charset="0"/>
              </a:rPr>
              <a:t>the</a:t>
            </a:r>
            <a:r>
              <a:rPr lang="es-ES" sz="2800" b="1" dirty="0" smtClean="0">
                <a:latin typeface="Arial" panose="020B0604020202020204" pitchFamily="34" charset="0"/>
                <a:ea typeface="Calibri" panose="020F0502020204030204" pitchFamily="34" charset="0"/>
              </a:rPr>
              <a:t> </a:t>
            </a:r>
            <a:r>
              <a:rPr lang="es-ES" sz="2800" b="1" dirty="0" err="1" smtClean="0">
                <a:latin typeface="Arial" panose="020B0604020202020204" pitchFamily="34" charset="0"/>
                <a:ea typeface="Calibri" panose="020F0502020204030204" pitchFamily="34" charset="0"/>
              </a:rPr>
              <a:t>knowledge</a:t>
            </a:r>
            <a:r>
              <a:rPr lang="es-ES" sz="2800" b="1" dirty="0" smtClean="0">
                <a:latin typeface="Arial" panose="020B0604020202020204" pitchFamily="34" charset="0"/>
                <a:ea typeface="Calibri" panose="020F0502020204030204" pitchFamily="34" charset="0"/>
              </a:rPr>
              <a:t> of </a:t>
            </a:r>
            <a:r>
              <a:rPr lang="es-ES" sz="2800" b="1" dirty="0" err="1" smtClean="0">
                <a:latin typeface="Arial" panose="020B0604020202020204" pitchFamily="34" charset="0"/>
                <a:ea typeface="Calibri" panose="020F0502020204030204" pitchFamily="34" charset="0"/>
              </a:rPr>
              <a:t>Wisdom</a:t>
            </a:r>
            <a:r>
              <a:rPr lang="es-ES" sz="2800" b="1" dirty="0" smtClean="0">
                <a:latin typeface="Arial" panose="020B0604020202020204" pitchFamily="34" charset="0"/>
                <a:ea typeface="Calibri" panose="020F0502020204030204" pitchFamily="34" charset="0"/>
              </a:rPr>
              <a:t> (</a:t>
            </a:r>
            <a:r>
              <a:rPr lang="es-ES" sz="2800" b="1" dirty="0" err="1" smtClean="0">
                <a:latin typeface="Arial" panose="020B0604020202020204" pitchFamily="34" charset="0"/>
                <a:ea typeface="Calibri" panose="020F0502020204030204" pitchFamily="34" charset="0"/>
              </a:rPr>
              <a:t>Which</a:t>
            </a:r>
            <a:r>
              <a:rPr lang="es-ES" sz="2800" b="1" dirty="0" smtClean="0">
                <a:latin typeface="Arial" panose="020B0604020202020204" pitchFamily="34" charset="0"/>
                <a:ea typeface="Calibri" panose="020F0502020204030204" pitchFamily="34" charset="0"/>
              </a:rPr>
              <a:t> </a:t>
            </a:r>
            <a:r>
              <a:rPr lang="es-ES" sz="2800" b="1" dirty="0" err="1" smtClean="0">
                <a:latin typeface="Arial" panose="020B0604020202020204" pitchFamily="34" charset="0"/>
                <a:ea typeface="Calibri" panose="020F0502020204030204" pitchFamily="34" charset="0"/>
              </a:rPr>
              <a:t>is</a:t>
            </a:r>
            <a:r>
              <a:rPr lang="es-ES" sz="2800" b="1" dirty="0" smtClean="0">
                <a:latin typeface="Arial" panose="020B0604020202020204" pitchFamily="34" charset="0"/>
                <a:ea typeface="Calibri" panose="020F0502020204030204" pitchFamily="34" charset="0"/>
              </a:rPr>
              <a:t> </a:t>
            </a:r>
            <a:r>
              <a:rPr lang="es-ES" sz="2800" b="1" dirty="0" err="1" smtClean="0">
                <a:latin typeface="Arial" panose="020B0604020202020204" pitchFamily="34" charset="0"/>
                <a:ea typeface="Calibri" panose="020F0502020204030204" pitchFamily="34" charset="0"/>
              </a:rPr>
              <a:t>Jesus</a:t>
            </a:r>
            <a:r>
              <a:rPr lang="es-ES" sz="2800" b="1" dirty="0" smtClean="0">
                <a:latin typeface="Arial" panose="020B0604020202020204" pitchFamily="34" charset="0"/>
                <a:ea typeface="Calibri" panose="020F0502020204030204" pitchFamily="34" charset="0"/>
              </a:rPr>
              <a:t> </a:t>
            </a:r>
            <a:r>
              <a:rPr lang="es-ES" sz="2800" b="1" dirty="0" err="1" smtClean="0">
                <a:latin typeface="Arial" panose="020B0604020202020204" pitchFamily="34" charset="0"/>
                <a:ea typeface="Calibri" panose="020F0502020204030204" pitchFamily="34" charset="0"/>
              </a:rPr>
              <a:t>Christ</a:t>
            </a:r>
            <a:r>
              <a:rPr lang="es-ES" sz="2800" b="1" dirty="0" smtClean="0">
                <a:latin typeface="Arial" panose="020B0604020202020204" pitchFamily="34" charset="0"/>
                <a:ea typeface="Calibri" panose="020F0502020204030204" pitchFamily="34" charset="0"/>
              </a:rPr>
              <a:t>) </a:t>
            </a:r>
            <a:r>
              <a:rPr lang="es-ES" sz="2800" b="1" dirty="0" err="1" smtClean="0">
                <a:latin typeface="Arial" panose="020B0604020202020204" pitchFamily="34" charset="0"/>
                <a:ea typeface="Calibri" panose="020F0502020204030204" pitchFamily="34" charset="0"/>
              </a:rPr>
              <a:t>is</a:t>
            </a:r>
            <a:r>
              <a:rPr lang="es-ES" sz="2800" b="1" dirty="0" smtClean="0">
                <a:latin typeface="Arial" panose="020B0604020202020204" pitchFamily="34" charset="0"/>
                <a:ea typeface="Calibri" panose="020F0502020204030204" pitchFamily="34" charset="0"/>
              </a:rPr>
              <a:t> a </a:t>
            </a:r>
            <a:r>
              <a:rPr lang="es-ES" sz="2800" b="1" dirty="0" err="1" smtClean="0">
                <a:latin typeface="Arial" panose="020B0604020202020204" pitchFamily="34" charset="0"/>
                <a:ea typeface="Calibri" panose="020F0502020204030204" pitchFamily="34" charset="0"/>
              </a:rPr>
              <a:t>burning</a:t>
            </a:r>
            <a:r>
              <a:rPr lang="es-ES" sz="2800" b="1" dirty="0" smtClean="0">
                <a:latin typeface="Arial" panose="020B0604020202020204" pitchFamily="34" charset="0"/>
                <a:ea typeface="Calibri" panose="020F0502020204030204" pitchFamily="34" charset="0"/>
              </a:rPr>
              <a:t> </a:t>
            </a:r>
            <a:r>
              <a:rPr lang="es-ES" sz="2800" b="1" dirty="0" err="1" smtClean="0">
                <a:latin typeface="Arial" panose="020B0604020202020204" pitchFamily="34" charset="0"/>
                <a:ea typeface="Calibri" panose="020F0502020204030204" pitchFamily="34" charset="0"/>
              </a:rPr>
              <a:t>desire</a:t>
            </a:r>
            <a:r>
              <a:rPr lang="fr-FR" sz="2800" b="1" dirty="0">
                <a:latin typeface="Arial" panose="020B0604020202020204" pitchFamily="34" charset="0"/>
                <a:ea typeface="Calibri" panose="020F0502020204030204" pitchFamily="34" charset="0"/>
              </a:rPr>
              <a:t> » </a:t>
            </a:r>
            <a:r>
              <a:rPr lang="fr-FR" sz="2000" i="1" dirty="0" smtClean="0">
                <a:latin typeface="Arial" panose="020B0604020202020204" pitchFamily="34" charset="0"/>
                <a:ea typeface="Calibri" panose="020F0502020204030204" pitchFamily="34" charset="0"/>
              </a:rPr>
              <a:t>(LEW, 181-183)</a:t>
            </a:r>
            <a:endParaRPr lang="fr-FR" sz="2000" i="1" dirty="0"/>
          </a:p>
        </p:txBody>
      </p:sp>
      <p:pic>
        <p:nvPicPr>
          <p:cNvPr id="2050" name="Picture 2" descr="Afficher l'image d'orig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0136" y="434777"/>
            <a:ext cx="4416426" cy="5991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11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anim calcmode="lin" valueType="num">
                                      <p:cBhvr>
                                        <p:cTn id="8" dur="1000" fill="hold"/>
                                        <p:tgtEl>
                                          <p:spTgt spid="2050"/>
                                        </p:tgtEl>
                                        <p:attrNameLst>
                                          <p:attrName>ppt_x</p:attrName>
                                        </p:attrNameLst>
                                      </p:cBhvr>
                                      <p:tavLst>
                                        <p:tav tm="0">
                                          <p:val>
                                            <p:strVal val="#ppt_x"/>
                                          </p:val>
                                        </p:tav>
                                        <p:tav tm="100000">
                                          <p:val>
                                            <p:strVal val="#ppt_x"/>
                                          </p:val>
                                        </p:tav>
                                      </p:tavLst>
                                    </p:anim>
                                    <p:anim calcmode="lin" valueType="num">
                                      <p:cBhvr>
                                        <p:cTn id="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checkerboard(across)">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7588" y="0"/>
            <a:ext cx="10527130" cy="587853"/>
          </a:xfrm>
          <a:prstGeom prst="rect">
            <a:avLst/>
          </a:prstGeom>
          <a:solidFill>
            <a:schemeClr val="accent3">
              <a:lumMod val="40000"/>
              <a:lumOff val="60000"/>
            </a:schemeClr>
          </a:solidFill>
        </p:spPr>
        <p:txBody>
          <a:bodyPr wrap="square">
            <a:spAutoFit/>
          </a:bodyPr>
          <a:lstStyle/>
          <a:p>
            <a:pPr marL="342900" lvl="0" indent="-342900" algn="just">
              <a:lnSpc>
                <a:spcPct val="115000"/>
              </a:lnSpc>
              <a:spcAft>
                <a:spcPts val="0"/>
              </a:spcAft>
              <a:buFont typeface="Symbol" panose="05050102010706020507" pitchFamily="18" charset="2"/>
              <a:buChar char=""/>
            </a:pPr>
            <a:r>
              <a:rPr lang="es-ES" sz="2800" b="1" dirty="0" err="1" smtClean="0">
                <a:solidFill>
                  <a:srgbClr val="FF0000"/>
                </a:solidFill>
                <a:latin typeface="Bookman Old Style" panose="02050604050505020204" pitchFamily="18" charset="0"/>
                <a:ea typeface="Calibri" panose="020F0502020204030204" pitchFamily="34" charset="0"/>
                <a:cs typeface="Times New Roman" panose="02020603050405020304" pitchFamily="18" charset="0"/>
              </a:rPr>
              <a:t>Asking</a:t>
            </a:r>
            <a:r>
              <a:rPr lang="es-ES" sz="2800" b="1" dirty="0" smtClean="0">
                <a:solidFill>
                  <a:srgbClr val="FF0000"/>
                </a:solidFill>
                <a:latin typeface="Bookman Old Style" panose="02050604050505020204" pitchFamily="18" charset="0"/>
                <a:ea typeface="Calibri" panose="020F0502020204030204" pitchFamily="34" charset="0"/>
                <a:cs typeface="Times New Roman" panose="02020603050405020304" pitchFamily="18" charset="0"/>
              </a:rPr>
              <a:t> </a:t>
            </a:r>
            <a:r>
              <a:rPr lang="es-ES" sz="2800" b="1" dirty="0" err="1" smtClean="0">
                <a:solidFill>
                  <a:srgbClr val="FF0000"/>
                </a:solidFill>
                <a:latin typeface="Bookman Old Style" panose="02050604050505020204" pitchFamily="18" charset="0"/>
                <a:ea typeface="Calibri" panose="020F0502020204030204" pitchFamily="34" charset="0"/>
                <a:cs typeface="Times New Roman" panose="02020603050405020304" pitchFamily="18" charset="0"/>
              </a:rPr>
              <a:t>for</a:t>
            </a:r>
            <a:r>
              <a:rPr lang="es-ES" sz="2800" b="1" dirty="0" smtClean="0">
                <a:solidFill>
                  <a:srgbClr val="FF0000"/>
                </a:solidFill>
                <a:latin typeface="Bookman Old Style" panose="02050604050505020204" pitchFamily="18" charset="0"/>
                <a:ea typeface="Calibri" panose="020F0502020204030204" pitchFamily="34" charset="0"/>
                <a:cs typeface="Times New Roman" panose="02020603050405020304" pitchFamily="18" charset="0"/>
              </a:rPr>
              <a:t> </a:t>
            </a:r>
            <a:r>
              <a:rPr lang="es-ES" sz="2800" b="1" dirty="0" err="1" smtClean="0">
                <a:solidFill>
                  <a:srgbClr val="FF0000"/>
                </a:solidFill>
                <a:latin typeface="Bookman Old Style" panose="02050604050505020204" pitchFamily="18" charset="0"/>
                <a:ea typeface="Calibri" panose="020F0502020204030204" pitchFamily="34" charset="0"/>
                <a:cs typeface="Times New Roman" panose="02020603050405020304" pitchFamily="18" charset="0"/>
              </a:rPr>
              <a:t>the</a:t>
            </a:r>
            <a:r>
              <a:rPr lang="es-ES" sz="2800" b="1" dirty="0" smtClean="0">
                <a:solidFill>
                  <a:srgbClr val="FF0000"/>
                </a:solidFill>
                <a:latin typeface="Bookman Old Style" panose="02050604050505020204" pitchFamily="18" charset="0"/>
                <a:ea typeface="Calibri" panose="020F0502020204030204" pitchFamily="34" charset="0"/>
                <a:cs typeface="Times New Roman" panose="02020603050405020304" pitchFamily="18" charset="0"/>
              </a:rPr>
              <a:t> </a:t>
            </a:r>
            <a:r>
              <a:rPr lang="es-ES" sz="2800" b="1" dirty="0" err="1" smtClean="0">
                <a:solidFill>
                  <a:srgbClr val="FF0000"/>
                </a:solidFill>
                <a:latin typeface="Bookman Old Style" panose="02050604050505020204" pitchFamily="18" charset="0"/>
                <a:ea typeface="Calibri" panose="020F0502020204030204" pitchFamily="34" charset="0"/>
                <a:cs typeface="Times New Roman" panose="02020603050405020304" pitchFamily="18" charset="0"/>
              </a:rPr>
              <a:t>grace</a:t>
            </a:r>
            <a:r>
              <a:rPr lang="es-ES" sz="2800" b="1" dirty="0" smtClean="0">
                <a:solidFill>
                  <a:srgbClr val="FF0000"/>
                </a:solidFill>
                <a:latin typeface="Bookman Old Style" panose="02050604050505020204" pitchFamily="18" charset="0"/>
                <a:ea typeface="Calibri" panose="020F0502020204030204" pitchFamily="34" charset="0"/>
                <a:cs typeface="Times New Roman" panose="02020603050405020304" pitchFamily="18" charset="0"/>
              </a:rPr>
              <a:t> to </a:t>
            </a:r>
            <a:r>
              <a:rPr lang="es-ES" sz="2800" b="1" dirty="0" err="1" smtClean="0">
                <a:solidFill>
                  <a:srgbClr val="FF0000"/>
                </a:solidFill>
                <a:latin typeface="Bookman Old Style" panose="02050604050505020204" pitchFamily="18" charset="0"/>
                <a:ea typeface="Calibri" panose="020F0502020204030204" pitchFamily="34" charset="0"/>
                <a:cs typeface="Times New Roman" panose="02020603050405020304" pitchFamily="18" charset="0"/>
              </a:rPr>
              <a:t>enlighten</a:t>
            </a:r>
            <a:r>
              <a:rPr lang="es-ES" sz="2800" b="1" dirty="0" smtClean="0">
                <a:solidFill>
                  <a:srgbClr val="FF0000"/>
                </a:solidFill>
                <a:latin typeface="Bookman Old Style" panose="02050604050505020204" pitchFamily="18" charset="0"/>
                <a:ea typeface="Calibri" panose="020F0502020204030204" pitchFamily="34" charset="0"/>
                <a:cs typeface="Times New Roman" panose="02020603050405020304" pitchFamily="18" charset="0"/>
              </a:rPr>
              <a:t> and </a:t>
            </a:r>
            <a:r>
              <a:rPr lang="es-ES" sz="2800" b="1" dirty="0" err="1" smtClean="0">
                <a:solidFill>
                  <a:srgbClr val="FF0000"/>
                </a:solidFill>
                <a:latin typeface="Bookman Old Style" panose="02050604050505020204" pitchFamily="18" charset="0"/>
                <a:ea typeface="Calibri" panose="020F0502020204030204" pitchFamily="34" charset="0"/>
                <a:cs typeface="Times New Roman" panose="02020603050405020304" pitchFamily="18" charset="0"/>
              </a:rPr>
              <a:t>move</a:t>
            </a:r>
            <a:r>
              <a:rPr lang="es-ES" sz="2800" b="1" dirty="0" smtClean="0">
                <a:solidFill>
                  <a:srgbClr val="FF0000"/>
                </a:solidFill>
                <a:latin typeface="Bookman Old Style" panose="02050604050505020204" pitchFamily="18" charset="0"/>
                <a:ea typeface="Calibri" panose="020F0502020204030204" pitchFamily="34" charset="0"/>
                <a:cs typeface="Times New Roman" panose="02020603050405020304" pitchFamily="18" charset="0"/>
              </a:rPr>
              <a:t> </a:t>
            </a:r>
            <a:r>
              <a:rPr lang="es-ES" sz="2800" b="1" dirty="0" err="1" smtClean="0">
                <a:solidFill>
                  <a:srgbClr val="FF0000"/>
                </a:solidFill>
                <a:latin typeface="Bookman Old Style" panose="02050604050505020204" pitchFamily="18" charset="0"/>
                <a:ea typeface="Calibri" panose="020F0502020204030204" pitchFamily="34" charset="0"/>
                <a:cs typeface="Times New Roman" panose="02020603050405020304" pitchFamily="18" charset="0"/>
              </a:rPr>
              <a:t>hearts</a:t>
            </a:r>
            <a:endParaRPr lang="es-ES" sz="2800" b="1" dirty="0">
              <a:solidFill>
                <a:srgbClr val="FF0000"/>
              </a:solidFill>
              <a:latin typeface="Bookman Old Style" panose="02050604050505020204" pitchFamily="18" charset="0"/>
              <a:ea typeface="Calibri" panose="020F0502020204030204" pitchFamily="34" charset="0"/>
              <a:cs typeface="Times New Roman" panose="02020603050405020304" pitchFamily="18" charset="0"/>
            </a:endParaRPr>
          </a:p>
        </p:txBody>
      </p:sp>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90055" y="1193231"/>
            <a:ext cx="8624663" cy="5468825"/>
          </a:xfrm>
          <a:prstGeom prst="rect">
            <a:avLst/>
          </a:prstGeom>
        </p:spPr>
      </p:pic>
    </p:spTree>
    <p:extLst>
      <p:ext uri="{BB962C8B-B14F-4D97-AF65-F5344CB8AC3E}">
        <p14:creationId xmlns:p14="http://schemas.microsoft.com/office/powerpoint/2010/main" val="3180492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ox(in)">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rotWithShape="1">
          <a:blip r:embed="rId2" cstate="print">
            <a:extLst>
              <a:ext uri="{28A0092B-C50C-407E-A947-70E740481C1C}">
                <a14:useLocalDpi xmlns:a14="http://schemas.microsoft.com/office/drawing/2010/main" val="0"/>
              </a:ext>
            </a:extLst>
          </a:blip>
          <a:srcRect l="36692"/>
          <a:stretch/>
        </p:blipFill>
        <p:spPr>
          <a:xfrm>
            <a:off x="6705580" y="0"/>
            <a:ext cx="5486420" cy="6858000"/>
          </a:xfrm>
          <a:prstGeom prst="rect">
            <a:avLst/>
          </a:prstGeom>
        </p:spPr>
      </p:pic>
      <p:sp>
        <p:nvSpPr>
          <p:cNvPr id="2" name="Rectangle 1"/>
          <p:cNvSpPr/>
          <p:nvPr/>
        </p:nvSpPr>
        <p:spPr>
          <a:xfrm>
            <a:off x="123567" y="580767"/>
            <a:ext cx="6499655" cy="4890570"/>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0" scaled="1"/>
            <a:tileRect/>
          </a:gradFill>
        </p:spPr>
        <p:txBody>
          <a:bodyPr wrap="square">
            <a:spAutoFit/>
          </a:bodyPr>
          <a:lstStyle/>
          <a:p>
            <a:pPr algn="just">
              <a:lnSpc>
                <a:spcPct val="115000"/>
              </a:lnSpc>
              <a:spcAft>
                <a:spcPts val="0"/>
              </a:spcAft>
            </a:pPr>
            <a:r>
              <a:rPr lang="fr-FR" sz="2400" b="1" dirty="0">
                <a:latin typeface="Bookman Old Style" panose="02050604050505020204" pitchFamily="18" charset="0"/>
                <a:ea typeface="Calibri" panose="020F0502020204030204" pitchFamily="34" charset="0"/>
                <a:cs typeface="Times New Roman" panose="02020603050405020304" pitchFamily="18" charset="0"/>
              </a:rPr>
              <a:t>1707 </a:t>
            </a:r>
            <a:r>
              <a:rPr lang="fr-FR" sz="2400" b="1" dirty="0" smtClean="0">
                <a:latin typeface="Bookman Old Style" panose="02050604050505020204" pitchFamily="18" charset="0"/>
                <a:ea typeface="Calibri" panose="020F0502020204030204" pitchFamily="34" charset="0"/>
                <a:cs typeface="Times New Roman" panose="02020603050405020304" pitchFamily="18" charset="0"/>
              </a:rPr>
              <a:t>to Mr. Hindré, parish priest of Bréal, who, </a:t>
            </a:r>
            <a:r>
              <a:rPr lang="fr-FR" sz="2400" b="1" dirty="0" smtClean="0">
                <a:latin typeface="Arial" panose="020B0604020202020204" pitchFamily="34" charset="0"/>
                <a:ea typeface="Calibri" panose="020F0502020204030204" pitchFamily="34" charset="0"/>
                <a:cs typeface="Times New Roman" panose="02020603050405020304" pitchFamily="18" charset="0"/>
              </a:rPr>
              <a:t>«</a:t>
            </a:r>
            <a:r>
              <a:rPr lang="fr-FR" sz="2400" b="1" dirty="0">
                <a:latin typeface="Arial" panose="020B0604020202020204" pitchFamily="34" charset="0"/>
                <a:ea typeface="Calibri" panose="020F0502020204030204" pitchFamily="34" charset="0"/>
                <a:cs typeface="Times New Roman" panose="02020603050405020304" pitchFamily="18" charset="0"/>
              </a:rPr>
              <a:t> </a:t>
            </a:r>
            <a:r>
              <a:rPr lang="es-ES" sz="2400" b="1" dirty="0">
                <a:latin typeface="Arial" panose="020B0604020202020204" pitchFamily="34" charset="0"/>
                <a:ea typeface="Calibri" panose="020F0502020204030204" pitchFamily="34" charset="0"/>
                <a:cs typeface="Times New Roman" panose="02020603050405020304" pitchFamily="18" charset="0"/>
              </a:rPr>
              <a:t> </a:t>
            </a:r>
            <a:r>
              <a:rPr lang="es-ES" sz="2400" b="1" dirty="0" err="1" smtClean="0">
                <a:latin typeface="Arial" panose="020B0604020202020204" pitchFamily="34" charset="0"/>
                <a:ea typeface="Calibri" panose="020F0502020204030204" pitchFamily="34" charset="0"/>
                <a:cs typeface="Times New Roman" panose="02020603050405020304" pitchFamily="18" charset="0"/>
              </a:rPr>
              <a:t>amazed</a:t>
            </a:r>
            <a:r>
              <a:rPr lang="es-ES" sz="2400" b="1" dirty="0" smtClean="0">
                <a:latin typeface="Arial" panose="020B0604020202020204" pitchFamily="34" charset="0"/>
                <a:ea typeface="Calibri" panose="020F0502020204030204" pitchFamily="34" charset="0"/>
                <a:cs typeface="Times New Roman" panose="02020603050405020304" pitchFamily="18" charset="0"/>
              </a:rPr>
              <a:t> </a:t>
            </a:r>
            <a:r>
              <a:rPr lang="es-ES" sz="2400" b="1" dirty="0" err="1" smtClean="0">
                <a:latin typeface="Arial" panose="020B0604020202020204" pitchFamily="34" charset="0"/>
                <a:ea typeface="Calibri" panose="020F0502020204030204" pitchFamily="34" charset="0"/>
                <a:cs typeface="Times New Roman" panose="02020603050405020304" pitchFamily="18" charset="0"/>
              </a:rPr>
              <a:t>by</a:t>
            </a:r>
            <a:r>
              <a:rPr lang="es-ES" sz="2400" b="1" dirty="0" smtClean="0">
                <a:latin typeface="Arial" panose="020B0604020202020204" pitchFamily="34" charset="0"/>
                <a:ea typeface="Calibri" panose="020F0502020204030204" pitchFamily="34" charset="0"/>
                <a:cs typeface="Times New Roman" panose="02020603050405020304" pitchFamily="18" charset="0"/>
              </a:rPr>
              <a:t> </a:t>
            </a:r>
            <a:r>
              <a:rPr lang="es-ES" sz="2400" b="1" dirty="0" err="1" smtClean="0">
                <a:latin typeface="Arial" panose="020B0604020202020204" pitchFamily="34" charset="0"/>
                <a:ea typeface="Calibri" panose="020F0502020204030204" pitchFamily="34" charset="0"/>
                <a:cs typeface="Times New Roman" panose="02020603050405020304" pitchFamily="18" charset="0"/>
              </a:rPr>
              <a:t>his</a:t>
            </a:r>
            <a:r>
              <a:rPr lang="es-ES" sz="2400" b="1" dirty="0" smtClean="0">
                <a:latin typeface="Arial" panose="020B0604020202020204" pitchFamily="34" charset="0"/>
                <a:ea typeface="Calibri" panose="020F0502020204030204" pitchFamily="34" charset="0"/>
                <a:cs typeface="Times New Roman" panose="02020603050405020304" pitchFamily="18" charset="0"/>
              </a:rPr>
              <a:t> </a:t>
            </a:r>
            <a:r>
              <a:rPr lang="es-ES" sz="2400" b="1" dirty="0" err="1" smtClean="0">
                <a:latin typeface="Arial" panose="020B0604020202020204" pitchFamily="34" charset="0"/>
                <a:ea typeface="Calibri" panose="020F0502020204030204" pitchFamily="34" charset="0"/>
                <a:cs typeface="Times New Roman" panose="02020603050405020304" pitchFamily="18" charset="0"/>
              </a:rPr>
              <a:t>successes</a:t>
            </a:r>
            <a:r>
              <a:rPr lang="es-ES" sz="2400" b="1" dirty="0" smtClean="0">
                <a:latin typeface="Arial" panose="020B0604020202020204" pitchFamily="34" charset="0"/>
                <a:ea typeface="Calibri" panose="020F0502020204030204" pitchFamily="34" charset="0"/>
                <a:cs typeface="Times New Roman" panose="02020603050405020304" pitchFamily="18" charset="0"/>
              </a:rPr>
              <a:t>, </a:t>
            </a:r>
            <a:r>
              <a:rPr lang="es-ES" sz="2400" b="1" dirty="0" err="1" smtClean="0">
                <a:latin typeface="Arial" panose="020B0604020202020204" pitchFamily="34" charset="0"/>
                <a:ea typeface="Calibri" panose="020F0502020204030204" pitchFamily="34" charset="0"/>
                <a:cs typeface="Times New Roman" panose="02020603050405020304" pitchFamily="18" charset="0"/>
              </a:rPr>
              <a:t>expressed</a:t>
            </a:r>
            <a:r>
              <a:rPr lang="es-ES" sz="2400" b="1" dirty="0" smtClean="0">
                <a:latin typeface="Arial" panose="020B0604020202020204" pitchFamily="34" charset="0"/>
                <a:ea typeface="Calibri" panose="020F0502020204030204" pitchFamily="34" charset="0"/>
                <a:cs typeface="Times New Roman" panose="02020603050405020304" pitchFamily="18" charset="0"/>
              </a:rPr>
              <a:t> </a:t>
            </a:r>
            <a:r>
              <a:rPr lang="es-ES" sz="2400" b="1" dirty="0" err="1" smtClean="0">
                <a:latin typeface="Arial" panose="020B0604020202020204" pitchFamily="34" charset="0"/>
                <a:ea typeface="Calibri" panose="020F0502020204030204" pitchFamily="34" charset="0"/>
                <a:cs typeface="Times New Roman" panose="02020603050405020304" pitchFamily="18" charset="0"/>
              </a:rPr>
              <a:t>his</a:t>
            </a:r>
            <a:r>
              <a:rPr lang="es-ES" sz="2400" b="1" dirty="0" smtClean="0">
                <a:latin typeface="Arial" panose="020B0604020202020204" pitchFamily="34" charset="0"/>
                <a:ea typeface="Calibri" panose="020F0502020204030204" pitchFamily="34" charset="0"/>
                <a:cs typeface="Times New Roman" panose="02020603050405020304" pitchFamily="18" charset="0"/>
              </a:rPr>
              <a:t> </a:t>
            </a:r>
            <a:r>
              <a:rPr lang="es-ES" sz="2400" b="1" dirty="0" err="1" smtClean="0">
                <a:latin typeface="Arial" panose="020B0604020202020204" pitchFamily="34" charset="0"/>
                <a:ea typeface="Calibri" panose="020F0502020204030204" pitchFamily="34" charset="0"/>
                <a:cs typeface="Times New Roman" panose="02020603050405020304" pitchFamily="18" charset="0"/>
              </a:rPr>
              <a:t>surprise</a:t>
            </a:r>
            <a:r>
              <a:rPr lang="es-ES" sz="2400" b="1" dirty="0" smtClean="0">
                <a:latin typeface="Arial" panose="020B0604020202020204" pitchFamily="34" charset="0"/>
                <a:ea typeface="Calibri" panose="020F0502020204030204" pitchFamily="34" charset="0"/>
                <a:cs typeface="Times New Roman" panose="02020603050405020304" pitchFamily="18" charset="0"/>
              </a:rPr>
              <a:t>: </a:t>
            </a:r>
            <a:r>
              <a:rPr lang="es-ES" sz="2400" b="1" dirty="0" err="1" smtClean="0">
                <a:latin typeface="Arial" panose="020B0604020202020204" pitchFamily="34" charset="0"/>
                <a:ea typeface="Calibri" panose="020F0502020204030204" pitchFamily="34" charset="0"/>
                <a:cs typeface="Times New Roman" panose="02020603050405020304" pitchFamily="18" charset="0"/>
              </a:rPr>
              <a:t>the</a:t>
            </a:r>
            <a:r>
              <a:rPr lang="es-ES" sz="2400" b="1" dirty="0" smtClean="0">
                <a:latin typeface="Arial" panose="020B0604020202020204" pitchFamily="34" charset="0"/>
                <a:ea typeface="Calibri" panose="020F0502020204030204" pitchFamily="34" charset="0"/>
                <a:cs typeface="Times New Roman" panose="02020603050405020304" pitchFamily="18" charset="0"/>
              </a:rPr>
              <a:t> </a:t>
            </a:r>
            <a:r>
              <a:rPr lang="es-ES" sz="2400" b="1" dirty="0" err="1" smtClean="0">
                <a:latin typeface="Arial" panose="020B0604020202020204" pitchFamily="34" charset="0"/>
                <a:ea typeface="Calibri" panose="020F0502020204030204" pitchFamily="34" charset="0"/>
                <a:cs typeface="Times New Roman" panose="02020603050405020304" pitchFamily="18" charset="0"/>
              </a:rPr>
              <a:t>missionary</a:t>
            </a:r>
            <a:r>
              <a:rPr lang="es-ES" sz="2400" b="1" dirty="0" smtClean="0">
                <a:latin typeface="Arial" panose="020B0604020202020204" pitchFamily="34" charset="0"/>
                <a:ea typeface="Calibri" panose="020F0502020204030204" pitchFamily="34" charset="0"/>
                <a:cs typeface="Times New Roman" panose="02020603050405020304" pitchFamily="18" charset="0"/>
              </a:rPr>
              <a:t>, in </a:t>
            </a:r>
            <a:r>
              <a:rPr lang="es-ES" sz="2400" b="1" dirty="0" err="1" smtClean="0">
                <a:latin typeface="Arial" panose="020B0604020202020204" pitchFamily="34" charset="0"/>
                <a:ea typeface="Calibri" panose="020F0502020204030204" pitchFamily="34" charset="0"/>
                <a:cs typeface="Times New Roman" panose="02020603050405020304" pitchFamily="18" charset="0"/>
              </a:rPr>
              <a:t>an</a:t>
            </a:r>
            <a:r>
              <a:rPr lang="es-ES" sz="2400" b="1" dirty="0" smtClean="0">
                <a:latin typeface="Arial" panose="020B0604020202020204" pitchFamily="34" charset="0"/>
                <a:ea typeface="Calibri" panose="020F0502020204030204" pitchFamily="34" charset="0"/>
                <a:cs typeface="Times New Roman" panose="02020603050405020304" pitchFamily="18" charset="0"/>
              </a:rPr>
              <a:t> </a:t>
            </a:r>
            <a:r>
              <a:rPr lang="es-ES" sz="2400" b="1" dirty="0" err="1" smtClean="0">
                <a:latin typeface="Arial" panose="020B0604020202020204" pitchFamily="34" charset="0"/>
                <a:ea typeface="Calibri" panose="020F0502020204030204" pitchFamily="34" charset="0"/>
                <a:cs typeface="Times New Roman" panose="02020603050405020304" pitchFamily="18" charset="0"/>
              </a:rPr>
              <a:t>intimate</a:t>
            </a:r>
            <a:r>
              <a:rPr lang="es-ES" sz="2400" b="1" dirty="0" smtClean="0">
                <a:latin typeface="Arial" panose="020B0604020202020204" pitchFamily="34" charset="0"/>
                <a:ea typeface="Calibri" panose="020F0502020204030204" pitchFamily="34" charset="0"/>
                <a:cs typeface="Times New Roman" panose="02020603050405020304" pitchFamily="18" charset="0"/>
              </a:rPr>
              <a:t> </a:t>
            </a:r>
            <a:r>
              <a:rPr lang="es-ES" sz="2400" b="1" dirty="0" err="1" smtClean="0">
                <a:latin typeface="Arial" panose="020B0604020202020204" pitchFamily="34" charset="0"/>
                <a:ea typeface="Calibri" panose="020F0502020204030204" pitchFamily="34" charset="0"/>
                <a:cs typeface="Times New Roman" panose="02020603050405020304" pitchFamily="18" charset="0"/>
              </a:rPr>
              <a:t>effusions</a:t>
            </a:r>
            <a:r>
              <a:rPr lang="es-ES" sz="2400" b="1" dirty="0" smtClean="0">
                <a:latin typeface="Arial" panose="020B0604020202020204" pitchFamily="34" charset="0"/>
                <a:ea typeface="Calibri" panose="020F0502020204030204" pitchFamily="34" charset="0"/>
                <a:cs typeface="Times New Roman" panose="02020603050405020304" pitchFamily="18" charset="0"/>
              </a:rPr>
              <a:t>, </a:t>
            </a:r>
            <a:r>
              <a:rPr lang="es-ES" sz="2400" b="1" dirty="0" err="1" smtClean="0">
                <a:latin typeface="Arial" panose="020B0604020202020204" pitchFamily="34" charset="0"/>
                <a:ea typeface="Calibri" panose="020F0502020204030204" pitchFamily="34" charset="0"/>
                <a:cs typeface="Times New Roman" panose="02020603050405020304" pitchFamily="18" charset="0"/>
              </a:rPr>
              <a:t>answered</a:t>
            </a:r>
            <a:r>
              <a:rPr lang="fr-FR" sz="2400" b="1" dirty="0">
                <a:latin typeface="Arial" panose="020B0604020202020204" pitchFamily="34" charset="0"/>
                <a:ea typeface="Calibri" panose="020F0502020204030204" pitchFamily="34" charset="0"/>
                <a:cs typeface="Times New Roman" panose="02020603050405020304" pitchFamily="18" charset="0"/>
              </a:rPr>
              <a:t> </a:t>
            </a:r>
            <a:r>
              <a:rPr lang="fr-FR" sz="3600" b="1" dirty="0">
                <a:latin typeface="Arial" panose="020B0604020202020204" pitchFamily="34" charset="0"/>
                <a:ea typeface="Calibri" panose="020F0502020204030204" pitchFamily="34" charset="0"/>
                <a:cs typeface="Times New Roman" panose="02020603050405020304" pitchFamily="18" charset="0"/>
              </a:rPr>
              <a:t>: </a:t>
            </a:r>
            <a:endParaRPr lang="fr-FR" sz="3600" b="1" dirty="0" smtClean="0">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es-ES" sz="3200" b="1" dirty="0" err="1" smtClean="0">
                <a:solidFill>
                  <a:srgbClr val="002060"/>
                </a:solidFill>
                <a:latin typeface="Arial" panose="020B0604020202020204" pitchFamily="34" charset="0"/>
                <a:ea typeface="Calibri" panose="020F0502020204030204" pitchFamily="34" charset="0"/>
                <a:cs typeface="Times New Roman" panose="02020603050405020304" pitchFamily="18" charset="0"/>
              </a:rPr>
              <a:t>May</a:t>
            </a:r>
            <a:r>
              <a:rPr lang="es-ES" sz="3200" b="1" dirty="0" smtClean="0">
                <a:solidFill>
                  <a:srgbClr val="002060"/>
                </a:solidFill>
                <a:latin typeface="Arial" panose="020B0604020202020204" pitchFamily="34" charset="0"/>
                <a:ea typeface="Calibri" panose="020F0502020204030204" pitchFamily="34" charset="0"/>
                <a:cs typeface="Times New Roman" panose="02020603050405020304" pitchFamily="18" charset="0"/>
              </a:rPr>
              <a:t> </a:t>
            </a:r>
            <a:r>
              <a:rPr lang="es-ES" sz="3200" b="1" dirty="0" err="1" smtClean="0">
                <a:solidFill>
                  <a:srgbClr val="002060"/>
                </a:solidFill>
                <a:latin typeface="Arial" panose="020B0604020202020204" pitchFamily="34" charset="0"/>
                <a:ea typeface="Calibri" panose="020F0502020204030204" pitchFamily="34" charset="0"/>
                <a:cs typeface="Times New Roman" panose="02020603050405020304" pitchFamily="18" charset="0"/>
              </a:rPr>
              <a:t>dear</a:t>
            </a:r>
            <a:r>
              <a:rPr lang="es-ES" sz="3200" b="1" dirty="0" smtClean="0">
                <a:solidFill>
                  <a:srgbClr val="002060"/>
                </a:solidFill>
                <a:latin typeface="Arial" panose="020B0604020202020204" pitchFamily="34" charset="0"/>
                <a:ea typeface="Calibri" panose="020F0502020204030204" pitchFamily="34" charset="0"/>
                <a:cs typeface="Times New Roman" panose="02020603050405020304" pitchFamily="18" charset="0"/>
              </a:rPr>
              <a:t> </a:t>
            </a:r>
            <a:r>
              <a:rPr lang="es-ES" sz="3200" b="1" dirty="0" err="1" smtClean="0">
                <a:solidFill>
                  <a:srgbClr val="002060"/>
                </a:solidFill>
                <a:latin typeface="Arial" panose="020B0604020202020204" pitchFamily="34" charset="0"/>
                <a:ea typeface="Calibri" panose="020F0502020204030204" pitchFamily="34" charset="0"/>
                <a:cs typeface="Times New Roman" panose="02020603050405020304" pitchFamily="18" charset="0"/>
              </a:rPr>
              <a:t>friend</a:t>
            </a:r>
            <a:r>
              <a:rPr lang="es-ES" sz="3200" b="1" dirty="0" smtClean="0">
                <a:solidFill>
                  <a:srgbClr val="002060"/>
                </a:solidFill>
                <a:latin typeface="Arial" panose="020B0604020202020204" pitchFamily="34" charset="0"/>
                <a:ea typeface="Calibri" panose="020F0502020204030204" pitchFamily="34" charset="0"/>
                <a:cs typeface="Times New Roman" panose="02020603050405020304" pitchFamily="18" charset="0"/>
              </a:rPr>
              <a:t>, I </a:t>
            </a:r>
            <a:r>
              <a:rPr lang="es-ES" sz="3200" b="1" dirty="0" err="1" smtClean="0">
                <a:solidFill>
                  <a:srgbClr val="002060"/>
                </a:solidFill>
                <a:latin typeface="Arial" panose="020B0604020202020204" pitchFamily="34" charset="0"/>
                <a:ea typeface="Calibri" panose="020F0502020204030204" pitchFamily="34" charset="0"/>
                <a:cs typeface="Times New Roman" panose="02020603050405020304" pitchFamily="18" charset="0"/>
              </a:rPr>
              <a:t>have</a:t>
            </a:r>
            <a:r>
              <a:rPr lang="es-ES" sz="3200" b="1" dirty="0" smtClean="0">
                <a:solidFill>
                  <a:srgbClr val="002060"/>
                </a:solidFill>
                <a:latin typeface="Arial" panose="020B0604020202020204" pitchFamily="34" charset="0"/>
                <a:ea typeface="Calibri" panose="020F0502020204030204" pitchFamily="34" charset="0"/>
                <a:cs typeface="Times New Roman" panose="02020603050405020304" pitchFamily="18" charset="0"/>
              </a:rPr>
              <a:t> </a:t>
            </a:r>
            <a:r>
              <a:rPr lang="es-ES" sz="3200" b="1" dirty="0" err="1" smtClean="0">
                <a:solidFill>
                  <a:srgbClr val="002060"/>
                </a:solidFill>
                <a:latin typeface="Arial" panose="020B0604020202020204" pitchFamily="34" charset="0"/>
                <a:ea typeface="Calibri" panose="020F0502020204030204" pitchFamily="34" charset="0"/>
                <a:cs typeface="Times New Roman" panose="02020603050405020304" pitchFamily="18" charset="0"/>
              </a:rPr>
              <a:t>been</a:t>
            </a:r>
            <a:r>
              <a:rPr lang="es-ES" sz="3200" b="1" dirty="0" smtClean="0">
                <a:solidFill>
                  <a:srgbClr val="002060"/>
                </a:solidFill>
                <a:latin typeface="Arial" panose="020B0604020202020204" pitchFamily="34" charset="0"/>
                <a:ea typeface="Calibri" panose="020F0502020204030204" pitchFamily="34" charset="0"/>
                <a:cs typeface="Times New Roman" panose="02020603050405020304" pitchFamily="18" charset="0"/>
              </a:rPr>
              <a:t> to more tan </a:t>
            </a:r>
            <a:r>
              <a:rPr lang="es-ES" sz="3200" b="1" dirty="0" err="1" smtClean="0">
                <a:solidFill>
                  <a:srgbClr val="002060"/>
                </a:solidFill>
                <a:latin typeface="Arial" panose="020B0604020202020204" pitchFamily="34" charset="0"/>
                <a:ea typeface="Calibri" panose="020F0502020204030204" pitchFamily="34" charset="0"/>
                <a:cs typeface="Times New Roman" panose="02020603050405020304" pitchFamily="18" charset="0"/>
              </a:rPr>
              <a:t>two</a:t>
            </a:r>
            <a:r>
              <a:rPr lang="es-ES" sz="3200" b="1" dirty="0" smtClean="0">
                <a:solidFill>
                  <a:srgbClr val="002060"/>
                </a:solidFill>
                <a:latin typeface="Arial" panose="020B0604020202020204" pitchFamily="34" charset="0"/>
                <a:ea typeface="Calibri" panose="020F0502020204030204" pitchFamily="34" charset="0"/>
                <a:cs typeface="Times New Roman" panose="02020603050405020304" pitchFamily="18" charset="0"/>
              </a:rPr>
              <a:t> </a:t>
            </a:r>
            <a:r>
              <a:rPr lang="es-ES" sz="3200" b="1" dirty="0" err="1" smtClean="0">
                <a:solidFill>
                  <a:srgbClr val="002060"/>
                </a:solidFill>
                <a:latin typeface="Arial" panose="020B0604020202020204" pitchFamily="34" charset="0"/>
                <a:ea typeface="Calibri" panose="020F0502020204030204" pitchFamily="34" charset="0"/>
                <a:cs typeface="Times New Roman" panose="02020603050405020304" pitchFamily="18" charset="0"/>
              </a:rPr>
              <a:t>thousand</a:t>
            </a:r>
            <a:r>
              <a:rPr lang="es-ES" sz="3200" b="1" dirty="0" smtClean="0">
                <a:solidFill>
                  <a:srgbClr val="002060"/>
                </a:solidFill>
                <a:latin typeface="Arial" panose="020B0604020202020204" pitchFamily="34" charset="0"/>
                <a:ea typeface="Calibri" panose="020F0502020204030204" pitchFamily="34" charset="0"/>
                <a:cs typeface="Times New Roman" panose="02020603050405020304" pitchFamily="18" charset="0"/>
              </a:rPr>
              <a:t> places of </a:t>
            </a:r>
            <a:r>
              <a:rPr lang="es-ES" sz="3200" b="1" dirty="0" err="1">
                <a:solidFill>
                  <a:srgbClr val="002060"/>
                </a:solidFill>
                <a:latin typeface="Arial" panose="020B0604020202020204" pitchFamily="34" charset="0"/>
                <a:ea typeface="Calibri" panose="020F0502020204030204" pitchFamily="34" charset="0"/>
                <a:cs typeface="Times New Roman" panose="02020603050405020304" pitchFamily="18" charset="0"/>
              </a:rPr>
              <a:t>p</a:t>
            </a:r>
            <a:r>
              <a:rPr lang="es-ES" sz="3200" b="1" dirty="0" err="1" smtClean="0">
                <a:solidFill>
                  <a:srgbClr val="002060"/>
                </a:solidFill>
                <a:latin typeface="Arial" panose="020B0604020202020204" pitchFamily="34" charset="0"/>
                <a:ea typeface="Calibri" panose="020F0502020204030204" pitchFamily="34" charset="0"/>
                <a:cs typeface="Times New Roman" panose="02020603050405020304" pitchFamily="18" charset="0"/>
              </a:rPr>
              <a:t>ilgrimage</a:t>
            </a:r>
            <a:r>
              <a:rPr lang="es-ES" sz="3200" b="1" dirty="0" smtClean="0">
                <a:solidFill>
                  <a:srgbClr val="002060"/>
                </a:solidFill>
                <a:latin typeface="Arial" panose="020B0604020202020204" pitchFamily="34" charset="0"/>
                <a:ea typeface="Calibri" panose="020F0502020204030204" pitchFamily="34" charset="0"/>
                <a:cs typeface="Times New Roman" panose="02020603050405020304" pitchFamily="18" charset="0"/>
              </a:rPr>
              <a:t> to </a:t>
            </a:r>
            <a:r>
              <a:rPr lang="es-ES" sz="3200" b="1" dirty="0" err="1" smtClean="0">
                <a:solidFill>
                  <a:srgbClr val="002060"/>
                </a:solidFill>
                <a:latin typeface="Arial" panose="020B0604020202020204" pitchFamily="34" charset="0"/>
                <a:ea typeface="Calibri" panose="020F0502020204030204" pitchFamily="34" charset="0"/>
                <a:cs typeface="Times New Roman" panose="02020603050405020304" pitchFamily="18" charset="0"/>
              </a:rPr>
              <a:t>ask</a:t>
            </a:r>
            <a:r>
              <a:rPr lang="es-ES" sz="3200" b="1" dirty="0" smtClean="0">
                <a:solidFill>
                  <a:srgbClr val="002060"/>
                </a:solidFill>
                <a:latin typeface="Arial" panose="020B0604020202020204" pitchFamily="34" charset="0"/>
                <a:ea typeface="Calibri" panose="020F0502020204030204" pitchFamily="34" charset="0"/>
                <a:cs typeface="Times New Roman" panose="02020603050405020304" pitchFamily="18" charset="0"/>
              </a:rPr>
              <a:t> </a:t>
            </a:r>
            <a:r>
              <a:rPr lang="es-ES" sz="3200" b="1" dirty="0" err="1" smtClean="0">
                <a:solidFill>
                  <a:srgbClr val="002060"/>
                </a:solidFill>
                <a:latin typeface="Arial" panose="020B0604020202020204" pitchFamily="34" charset="0"/>
                <a:ea typeface="Calibri" panose="020F0502020204030204" pitchFamily="34" charset="0"/>
                <a:cs typeface="Times New Roman" panose="02020603050405020304" pitchFamily="18" charset="0"/>
              </a:rPr>
              <a:t>God</a:t>
            </a:r>
            <a:r>
              <a:rPr lang="es-ES" sz="3200" b="1" dirty="0" smtClean="0">
                <a:solidFill>
                  <a:srgbClr val="002060"/>
                </a:solidFill>
                <a:latin typeface="Arial" panose="020B0604020202020204" pitchFamily="34" charset="0"/>
                <a:ea typeface="Calibri" panose="020F0502020204030204" pitchFamily="34" charset="0"/>
                <a:cs typeface="Times New Roman" panose="02020603050405020304" pitchFamily="18" charset="0"/>
              </a:rPr>
              <a:t> </a:t>
            </a:r>
            <a:r>
              <a:rPr lang="es-ES" sz="3200" b="1" dirty="0" err="1" smtClean="0">
                <a:solidFill>
                  <a:srgbClr val="002060"/>
                </a:solidFill>
                <a:latin typeface="Arial" panose="020B0604020202020204" pitchFamily="34" charset="0"/>
                <a:ea typeface="Calibri" panose="020F0502020204030204" pitchFamily="34" charset="0"/>
                <a:cs typeface="Times New Roman" panose="02020603050405020304" pitchFamily="18" charset="0"/>
              </a:rPr>
              <a:t>for</a:t>
            </a:r>
            <a:r>
              <a:rPr lang="es-ES" sz="3200" b="1" dirty="0" smtClean="0">
                <a:solidFill>
                  <a:srgbClr val="002060"/>
                </a:solidFill>
                <a:latin typeface="Arial" panose="020B0604020202020204" pitchFamily="34" charset="0"/>
                <a:ea typeface="Calibri" panose="020F0502020204030204" pitchFamily="34" charset="0"/>
                <a:cs typeface="Times New Roman" panose="02020603050405020304" pitchFamily="18" charset="0"/>
              </a:rPr>
              <a:t> </a:t>
            </a:r>
            <a:r>
              <a:rPr lang="es-ES" sz="3200" b="1" dirty="0" err="1" smtClean="0">
                <a:solidFill>
                  <a:srgbClr val="002060"/>
                </a:solidFill>
                <a:latin typeface="Arial" panose="020B0604020202020204" pitchFamily="34" charset="0"/>
                <a:ea typeface="Calibri" panose="020F0502020204030204" pitchFamily="34" charset="0"/>
                <a:cs typeface="Times New Roman" panose="02020603050405020304" pitchFamily="18" charset="0"/>
              </a:rPr>
              <a:t>the</a:t>
            </a:r>
            <a:r>
              <a:rPr lang="es-ES" sz="3200" b="1" dirty="0" smtClean="0">
                <a:solidFill>
                  <a:srgbClr val="002060"/>
                </a:solidFill>
                <a:latin typeface="Arial" panose="020B0604020202020204" pitchFamily="34" charset="0"/>
                <a:ea typeface="Calibri" panose="020F0502020204030204" pitchFamily="34" charset="0"/>
                <a:cs typeface="Times New Roman" panose="02020603050405020304" pitchFamily="18" charset="0"/>
              </a:rPr>
              <a:t> </a:t>
            </a:r>
            <a:r>
              <a:rPr lang="es-ES" sz="3200" b="1" dirty="0" err="1" smtClean="0">
                <a:solidFill>
                  <a:srgbClr val="002060"/>
                </a:solidFill>
                <a:latin typeface="Arial" panose="020B0604020202020204" pitchFamily="34" charset="0"/>
                <a:ea typeface="Calibri" panose="020F0502020204030204" pitchFamily="34" charset="0"/>
                <a:cs typeface="Times New Roman" panose="02020603050405020304" pitchFamily="18" charset="0"/>
              </a:rPr>
              <a:t>grace</a:t>
            </a:r>
            <a:r>
              <a:rPr lang="es-ES" sz="3200" b="1" dirty="0" smtClean="0">
                <a:solidFill>
                  <a:srgbClr val="002060"/>
                </a:solidFill>
                <a:latin typeface="Arial" panose="020B0604020202020204" pitchFamily="34" charset="0"/>
                <a:ea typeface="Calibri" panose="020F0502020204030204" pitchFamily="34" charset="0"/>
                <a:cs typeface="Times New Roman" panose="02020603050405020304" pitchFamily="18" charset="0"/>
              </a:rPr>
              <a:t> to </a:t>
            </a:r>
            <a:r>
              <a:rPr lang="es-ES" sz="3200" b="1" dirty="0" err="1" smtClean="0">
                <a:solidFill>
                  <a:srgbClr val="002060"/>
                </a:solidFill>
                <a:latin typeface="Arial" panose="020B0604020202020204" pitchFamily="34" charset="0"/>
                <a:ea typeface="Calibri" panose="020F0502020204030204" pitchFamily="34" charset="0"/>
                <a:cs typeface="Times New Roman" panose="02020603050405020304" pitchFamily="18" charset="0"/>
              </a:rPr>
              <a:t>move</a:t>
            </a:r>
            <a:r>
              <a:rPr lang="es-ES" sz="3200" b="1" dirty="0" smtClean="0">
                <a:solidFill>
                  <a:srgbClr val="002060"/>
                </a:solidFill>
                <a:latin typeface="Arial" panose="020B0604020202020204" pitchFamily="34" charset="0"/>
                <a:ea typeface="Calibri" panose="020F0502020204030204" pitchFamily="34" charset="0"/>
                <a:cs typeface="Times New Roman" panose="02020603050405020304" pitchFamily="18" charset="0"/>
              </a:rPr>
              <a:t> </a:t>
            </a:r>
            <a:r>
              <a:rPr lang="es-ES" sz="3200" b="1" dirty="0" err="1" smtClean="0">
                <a:solidFill>
                  <a:srgbClr val="002060"/>
                </a:solidFill>
                <a:latin typeface="Arial" panose="020B0604020202020204" pitchFamily="34" charset="0"/>
                <a:ea typeface="Calibri" panose="020F0502020204030204" pitchFamily="34" charset="0"/>
                <a:cs typeface="Times New Roman" panose="02020603050405020304" pitchFamily="18" charset="0"/>
              </a:rPr>
              <a:t>hearts</a:t>
            </a:r>
            <a:r>
              <a:rPr lang="es-ES" sz="3200" b="1" dirty="0" smtClean="0">
                <a:solidFill>
                  <a:srgbClr val="002060"/>
                </a:solidFill>
                <a:latin typeface="Arial" panose="020B0604020202020204" pitchFamily="34" charset="0"/>
                <a:ea typeface="Calibri" panose="020F0502020204030204" pitchFamily="34" charset="0"/>
                <a:cs typeface="Times New Roman" panose="02020603050405020304" pitchFamily="18" charset="0"/>
              </a:rPr>
              <a:t> and He has </a:t>
            </a:r>
            <a:r>
              <a:rPr lang="es-ES" sz="3200" b="1" dirty="0" err="1" smtClean="0">
                <a:solidFill>
                  <a:srgbClr val="002060"/>
                </a:solidFill>
                <a:latin typeface="Arial" panose="020B0604020202020204" pitchFamily="34" charset="0"/>
                <a:ea typeface="Calibri" panose="020F0502020204030204" pitchFamily="34" charset="0"/>
                <a:cs typeface="Times New Roman" panose="02020603050405020304" pitchFamily="18" charset="0"/>
              </a:rPr>
              <a:t>granted</a:t>
            </a:r>
            <a:r>
              <a:rPr lang="es-ES" sz="3200" b="1" dirty="0" smtClean="0">
                <a:solidFill>
                  <a:srgbClr val="002060"/>
                </a:solidFill>
                <a:latin typeface="Arial" panose="020B0604020202020204" pitchFamily="34" charset="0"/>
                <a:ea typeface="Calibri" panose="020F0502020204030204" pitchFamily="34" charset="0"/>
                <a:cs typeface="Times New Roman" panose="02020603050405020304" pitchFamily="18" charset="0"/>
              </a:rPr>
              <a:t> </a:t>
            </a:r>
            <a:r>
              <a:rPr lang="es-ES" sz="3200" b="1" dirty="0" err="1" smtClean="0">
                <a:solidFill>
                  <a:srgbClr val="002060"/>
                </a:solidFill>
                <a:latin typeface="Arial" panose="020B0604020202020204" pitchFamily="34" charset="0"/>
                <a:ea typeface="Calibri" panose="020F0502020204030204" pitchFamily="34" charset="0"/>
                <a:cs typeface="Times New Roman" panose="02020603050405020304" pitchFamily="18" charset="0"/>
              </a:rPr>
              <a:t>it</a:t>
            </a:r>
            <a:r>
              <a:rPr lang="es-ES" sz="3200" b="1" dirty="0" smtClean="0">
                <a:solidFill>
                  <a:srgbClr val="002060"/>
                </a:solidFill>
                <a:latin typeface="Arial" panose="020B0604020202020204" pitchFamily="34" charset="0"/>
                <a:ea typeface="Calibri" panose="020F0502020204030204" pitchFamily="34" charset="0"/>
                <a:cs typeface="Times New Roman" panose="02020603050405020304" pitchFamily="18" charset="0"/>
              </a:rPr>
              <a:t> to me</a:t>
            </a:r>
            <a:r>
              <a:rPr lang="es-ES" sz="3200" b="1" dirty="0">
                <a:solidFill>
                  <a:srgbClr val="002060"/>
                </a:solidFill>
                <a:latin typeface="Arial" panose="020B0604020202020204" pitchFamily="34" charset="0"/>
                <a:ea typeface="Calibri" panose="020F0502020204030204" pitchFamily="34" charset="0"/>
                <a:cs typeface="Times New Roman" panose="02020603050405020304" pitchFamily="18" charset="0"/>
              </a:rPr>
              <a:t> </a:t>
            </a:r>
            <a:r>
              <a:rPr lang="fr-FR" dirty="0" smtClean="0">
                <a:latin typeface="Arial" panose="020B0604020202020204" pitchFamily="34" charset="0"/>
                <a:ea typeface="Calibri" panose="020F0502020204030204" pitchFamily="34" charset="0"/>
                <a:cs typeface="Times New Roman" panose="02020603050405020304" pitchFamily="18" charset="0"/>
              </a:rPr>
              <a:t>» </a:t>
            </a:r>
            <a:r>
              <a:rPr lang="fr-FR" sz="2400" i="1" dirty="0">
                <a:latin typeface="Arial" panose="020B0604020202020204" pitchFamily="34" charset="0"/>
                <a:ea typeface="Calibri" panose="020F0502020204030204" pitchFamily="34" charset="0"/>
                <a:cs typeface="Times New Roman" panose="02020603050405020304" pitchFamily="18" charset="0"/>
              </a:rPr>
              <a:t>(Besnard</a:t>
            </a:r>
            <a:r>
              <a:rPr lang="fr-FR" sz="2400" i="1" dirty="0" smtClean="0">
                <a:latin typeface="Arial" panose="020B0604020202020204" pitchFamily="34" charset="0"/>
                <a:ea typeface="Calibri" panose="020F0502020204030204" pitchFamily="34" charset="0"/>
                <a:cs typeface="Times New Roman" panose="02020603050405020304" pitchFamily="18" charset="0"/>
              </a:rPr>
              <a:t>).</a:t>
            </a:r>
          </a:p>
          <a:p>
            <a:pPr algn="just">
              <a:lnSpc>
                <a:spcPct val="115000"/>
              </a:lnSpc>
              <a:spcAft>
                <a:spcPts val="0"/>
              </a:spcAft>
            </a:pPr>
            <a:endParaRPr lang="fr-FR" sz="2400" i="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43650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edge">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93070" y="481065"/>
            <a:ext cx="3230372" cy="587853"/>
          </a:xfrm>
          <a:prstGeom prst="rect">
            <a:avLst/>
          </a:prstGeom>
          <a:solidFill>
            <a:schemeClr val="accent3">
              <a:lumMod val="40000"/>
              <a:lumOff val="60000"/>
            </a:schemeClr>
          </a:solidFill>
        </p:spPr>
        <p:txBody>
          <a:bodyPr wrap="none">
            <a:spAutoFit/>
          </a:bodyPr>
          <a:lstStyle/>
          <a:p>
            <a:pPr marL="342900" lvl="0" indent="-342900" algn="just">
              <a:lnSpc>
                <a:spcPct val="115000"/>
              </a:lnSpc>
              <a:spcAft>
                <a:spcPts val="0"/>
              </a:spcAft>
              <a:buFont typeface="Symbol" panose="05050102010706020507" pitchFamily="18" charset="2"/>
              <a:buChar char=""/>
            </a:pPr>
            <a:r>
              <a:rPr lang="fr-FR" sz="2800" b="1" dirty="0" smtClean="0">
                <a:solidFill>
                  <a:srgbClr val="FF0000"/>
                </a:solidFill>
                <a:latin typeface="Bookman Old Style" panose="02050604050505020204" pitchFamily="18" charset="0"/>
                <a:ea typeface="Calibri" panose="020F0502020204030204" pitchFamily="34" charset="0"/>
                <a:cs typeface="Times New Roman" panose="02020603050405020304" pitchFamily="18" charset="0"/>
              </a:rPr>
              <a:t>Let God Speak</a:t>
            </a:r>
            <a:endParaRPr lang="fr-FR" sz="2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4992461" y="319704"/>
            <a:ext cx="7197634" cy="5693866"/>
          </a:xfrm>
          <a:prstGeom prst="rect">
            <a:avLst/>
          </a:prstGeom>
          <a:solidFill>
            <a:schemeClr val="accent3">
              <a:lumMod val="60000"/>
              <a:lumOff val="40000"/>
            </a:schemeClr>
          </a:solidFill>
        </p:spPr>
        <p:txBody>
          <a:bodyPr wrap="square">
            <a:spAutoFit/>
          </a:bodyPr>
          <a:lstStyle/>
          <a:p>
            <a:pPr algn="ctr">
              <a:spcAft>
                <a:spcPts val="0"/>
              </a:spcAft>
            </a:pPr>
            <a:r>
              <a:rPr lang="fr-FR" sz="2800" b="1" dirty="0" smtClean="0">
                <a:solidFill>
                  <a:srgbClr val="FF0000"/>
                </a:solidFill>
                <a:latin typeface="Bookman Old Style" panose="02050604050505020204" pitchFamily="18" charset="0"/>
                <a:ea typeface="Calibri" panose="020F0502020204030204" pitchFamily="34" charset="0"/>
                <a:cs typeface="Arial" panose="020B0604020202020204" pitchFamily="34" charset="0"/>
              </a:rPr>
              <a:t>He believed in the efficacy of the word of God</a:t>
            </a:r>
            <a:r>
              <a:rPr lang="fr-FR" sz="2800" b="1" dirty="0">
                <a:solidFill>
                  <a:srgbClr val="FF0000"/>
                </a:solidFill>
                <a:latin typeface="Bookman Old Style" panose="02050604050505020204" pitchFamily="18" charset="0"/>
                <a:ea typeface="Calibri" panose="020F0502020204030204" pitchFamily="34" charset="0"/>
                <a:cs typeface="Arial" panose="020B0604020202020204" pitchFamily="34" charset="0"/>
              </a:rPr>
              <a:t> : </a:t>
            </a:r>
            <a:endParaRPr lang="fr-FR" sz="2800" b="1" dirty="0" smtClean="0">
              <a:solidFill>
                <a:srgbClr val="FF0000"/>
              </a:solidFill>
              <a:latin typeface="Bookman Old Style" panose="02050604050505020204" pitchFamily="18" charset="0"/>
              <a:ea typeface="Calibri" panose="020F0502020204030204" pitchFamily="34" charset="0"/>
              <a:cs typeface="Arial" panose="020B0604020202020204" pitchFamily="34" charset="0"/>
            </a:endParaRPr>
          </a:p>
          <a:p>
            <a:pPr algn="ctr">
              <a:spcAft>
                <a:spcPts val="0"/>
              </a:spcAft>
            </a:pPr>
            <a:endParaRPr lang="fr-FR" sz="2800" b="1" dirty="0" smtClean="0">
              <a:solidFill>
                <a:srgbClr val="FF0000"/>
              </a:solidFill>
              <a:latin typeface="Bookman Old Style" panose="02050604050505020204" pitchFamily="18" charset="0"/>
              <a:ea typeface="Calibri" panose="020F0502020204030204" pitchFamily="34" charset="0"/>
              <a:cs typeface="Arial" panose="020B0604020202020204" pitchFamily="34" charset="0"/>
            </a:endParaRPr>
          </a:p>
          <a:p>
            <a:pPr algn="just">
              <a:spcAft>
                <a:spcPts val="0"/>
              </a:spcAft>
            </a:pPr>
            <a:r>
              <a:rPr lang="fr-FR" sz="2800" b="1" dirty="0" smtClean="0">
                <a:solidFill>
                  <a:srgbClr val="0070C0"/>
                </a:solidFill>
                <a:latin typeface="Arial Rounded MT Bold" panose="020F0704030504030204" pitchFamily="34" charset="0"/>
                <a:ea typeface="Calibri" panose="020F0502020204030204" pitchFamily="34" charset="0"/>
                <a:cs typeface="Times New Roman" panose="02020603050405020304" pitchFamily="18" charset="0"/>
              </a:rPr>
              <a:t>«</a:t>
            </a:r>
            <a:r>
              <a:rPr lang="fr-FR" sz="2800" b="1" dirty="0">
                <a:solidFill>
                  <a:srgbClr val="0070C0"/>
                </a:solidFill>
                <a:latin typeface="Arial Rounded MT Bold" panose="020F0704030504030204" pitchFamily="34" charset="0"/>
                <a:ea typeface="Calibri" panose="020F0502020204030204" pitchFamily="34" charset="0"/>
                <a:cs typeface="Times New Roman" panose="02020603050405020304" pitchFamily="18" charset="0"/>
              </a:rPr>
              <a:t> </a:t>
            </a:r>
            <a:r>
              <a:rPr lang="es-ES" sz="2800" b="1" dirty="0" err="1" smtClean="0">
                <a:solidFill>
                  <a:srgbClr val="0070C0"/>
                </a:solidFill>
                <a:latin typeface="Arial Rounded MT Bold" panose="020F0704030504030204" pitchFamily="34" charset="0"/>
                <a:ea typeface="Calibri" panose="020F0502020204030204" pitchFamily="34" charset="0"/>
                <a:cs typeface="Times New Roman" panose="02020603050405020304" pitchFamily="18" charset="0"/>
              </a:rPr>
              <a:t>The</a:t>
            </a:r>
            <a:r>
              <a:rPr lang="es-ES" sz="2800" b="1" dirty="0" smtClean="0">
                <a:solidFill>
                  <a:srgbClr val="0070C0"/>
                </a:solidFill>
                <a:latin typeface="Arial Rounded MT Bold" panose="020F0704030504030204" pitchFamily="34" charset="0"/>
                <a:ea typeface="Calibri" panose="020F0502020204030204" pitchFamily="34" charset="0"/>
                <a:cs typeface="Times New Roman" panose="02020603050405020304" pitchFamily="18" charset="0"/>
              </a:rPr>
              <a:t> </a:t>
            </a:r>
            <a:r>
              <a:rPr lang="es-ES" sz="2800" b="1" dirty="0" err="1" smtClean="0">
                <a:solidFill>
                  <a:srgbClr val="0070C0"/>
                </a:solidFill>
                <a:latin typeface="Arial Rounded MT Bold" panose="020F0704030504030204" pitchFamily="34" charset="0"/>
                <a:ea typeface="Calibri" panose="020F0502020204030204" pitchFamily="34" charset="0"/>
                <a:cs typeface="Times New Roman" panose="02020603050405020304" pitchFamily="18" charset="0"/>
              </a:rPr>
              <a:t>words</a:t>
            </a:r>
            <a:r>
              <a:rPr lang="es-ES" sz="2800" b="1" dirty="0" smtClean="0">
                <a:solidFill>
                  <a:srgbClr val="0070C0"/>
                </a:solidFill>
                <a:latin typeface="Arial Rounded MT Bold" panose="020F0704030504030204" pitchFamily="34" charset="0"/>
                <a:ea typeface="Calibri" panose="020F0502020204030204" pitchFamily="34" charset="0"/>
                <a:cs typeface="Times New Roman" panose="02020603050405020304" pitchFamily="18" charset="0"/>
              </a:rPr>
              <a:t> </a:t>
            </a:r>
            <a:r>
              <a:rPr lang="es-ES" sz="2800" b="1" dirty="0" err="1" smtClean="0">
                <a:solidFill>
                  <a:srgbClr val="0070C0"/>
                </a:solidFill>
                <a:latin typeface="Arial Rounded MT Bold" panose="020F0704030504030204" pitchFamily="34" charset="0"/>
                <a:ea typeface="Calibri" panose="020F0502020204030204" pitchFamily="34" charset="0"/>
                <a:cs typeface="Times New Roman" panose="02020603050405020304" pitchFamily="18" charset="0"/>
              </a:rPr>
              <a:t>that</a:t>
            </a:r>
            <a:r>
              <a:rPr lang="es-ES" sz="2800" b="1" dirty="0" smtClean="0">
                <a:solidFill>
                  <a:srgbClr val="0070C0"/>
                </a:solidFill>
                <a:latin typeface="Arial Rounded MT Bold" panose="020F0704030504030204" pitchFamily="34" charset="0"/>
                <a:ea typeface="Calibri" panose="020F0502020204030204" pitchFamily="34" charset="0"/>
                <a:cs typeface="Times New Roman" panose="02020603050405020304" pitchFamily="18" charset="0"/>
              </a:rPr>
              <a:t> </a:t>
            </a:r>
            <a:r>
              <a:rPr lang="es-ES" sz="2800" b="1" dirty="0" err="1" smtClean="0">
                <a:solidFill>
                  <a:srgbClr val="0070C0"/>
                </a:solidFill>
                <a:latin typeface="Arial Rounded MT Bold" panose="020F0704030504030204" pitchFamily="34" charset="0"/>
                <a:ea typeface="Calibri" panose="020F0502020204030204" pitchFamily="34" charset="0"/>
                <a:cs typeface="Times New Roman" panose="02020603050405020304" pitchFamily="18" charset="0"/>
              </a:rPr>
              <a:t>divine</a:t>
            </a:r>
            <a:r>
              <a:rPr lang="es-ES" sz="2800" b="1" dirty="0" smtClean="0">
                <a:solidFill>
                  <a:srgbClr val="0070C0"/>
                </a:solidFill>
                <a:latin typeface="Arial Rounded MT Bold" panose="020F0704030504030204" pitchFamily="34" charset="0"/>
                <a:ea typeface="Calibri" panose="020F0502020204030204" pitchFamily="34" charset="0"/>
                <a:cs typeface="Times New Roman" panose="02020603050405020304" pitchFamily="18" charset="0"/>
              </a:rPr>
              <a:t> </a:t>
            </a:r>
            <a:r>
              <a:rPr lang="es-ES" sz="2800" b="1" dirty="0" err="1" smtClean="0">
                <a:solidFill>
                  <a:srgbClr val="0070C0"/>
                </a:solidFill>
                <a:latin typeface="Arial Rounded MT Bold" panose="020F0704030504030204" pitchFamily="34" charset="0"/>
                <a:ea typeface="Calibri" panose="020F0502020204030204" pitchFamily="34" charset="0"/>
                <a:cs typeface="Times New Roman" panose="02020603050405020304" pitchFamily="18" charset="0"/>
              </a:rPr>
              <a:t>Wisdom</a:t>
            </a:r>
            <a:r>
              <a:rPr lang="es-ES" sz="2800" b="1" dirty="0" smtClean="0">
                <a:solidFill>
                  <a:srgbClr val="0070C0"/>
                </a:solidFill>
                <a:latin typeface="Arial Rounded MT Bold" panose="020F0704030504030204" pitchFamily="34" charset="0"/>
                <a:ea typeface="Calibri" panose="020F0502020204030204" pitchFamily="34" charset="0"/>
                <a:cs typeface="Times New Roman" panose="02020603050405020304" pitchFamily="18" charset="0"/>
              </a:rPr>
              <a:t> </a:t>
            </a:r>
            <a:r>
              <a:rPr lang="es-ES" sz="2800" b="1" dirty="0" err="1" smtClean="0">
                <a:solidFill>
                  <a:srgbClr val="0070C0"/>
                </a:solidFill>
                <a:latin typeface="Arial Rounded MT Bold" panose="020F0704030504030204" pitchFamily="34" charset="0"/>
                <a:ea typeface="Calibri" panose="020F0502020204030204" pitchFamily="34" charset="0"/>
                <a:cs typeface="Times New Roman" panose="02020603050405020304" pitchFamily="18" charset="0"/>
              </a:rPr>
              <a:t>communicates</a:t>
            </a:r>
            <a:r>
              <a:rPr lang="es-ES" sz="2800" b="1" dirty="0" smtClean="0">
                <a:solidFill>
                  <a:srgbClr val="0070C0"/>
                </a:solidFill>
                <a:latin typeface="Arial Rounded MT Bold" panose="020F0704030504030204" pitchFamily="34" charset="0"/>
                <a:ea typeface="Calibri" panose="020F0502020204030204" pitchFamily="34" charset="0"/>
                <a:cs typeface="Times New Roman" panose="02020603050405020304" pitchFamily="18" charset="0"/>
              </a:rPr>
              <a:t> are </a:t>
            </a:r>
            <a:r>
              <a:rPr lang="es-ES" sz="2800" b="1" dirty="0" err="1" smtClean="0">
                <a:solidFill>
                  <a:srgbClr val="0070C0"/>
                </a:solidFill>
                <a:latin typeface="Arial Rounded MT Bold" panose="020F0704030504030204" pitchFamily="34" charset="0"/>
                <a:ea typeface="Calibri" panose="020F0502020204030204" pitchFamily="34" charset="0"/>
                <a:cs typeface="Times New Roman" panose="02020603050405020304" pitchFamily="18" charset="0"/>
              </a:rPr>
              <a:t>not</a:t>
            </a:r>
            <a:r>
              <a:rPr lang="es-ES" sz="2800" b="1" dirty="0" smtClean="0">
                <a:solidFill>
                  <a:srgbClr val="0070C0"/>
                </a:solidFill>
                <a:latin typeface="Arial Rounded MT Bold" panose="020F0704030504030204" pitchFamily="34" charset="0"/>
                <a:ea typeface="Calibri" panose="020F0502020204030204" pitchFamily="34" charset="0"/>
                <a:cs typeface="Times New Roman" panose="02020603050405020304" pitchFamily="18" charset="0"/>
              </a:rPr>
              <a:t> </a:t>
            </a:r>
            <a:r>
              <a:rPr lang="es-ES" sz="2800" b="1" dirty="0" err="1" smtClean="0">
                <a:solidFill>
                  <a:srgbClr val="0070C0"/>
                </a:solidFill>
                <a:latin typeface="Arial Rounded MT Bold" panose="020F0704030504030204" pitchFamily="34" charset="0"/>
                <a:ea typeface="Calibri" panose="020F0502020204030204" pitchFamily="34" charset="0"/>
                <a:cs typeface="Times New Roman" panose="02020603050405020304" pitchFamily="18" charset="0"/>
              </a:rPr>
              <a:t>common</a:t>
            </a:r>
            <a:r>
              <a:rPr lang="es-ES" sz="2800" b="1" dirty="0" smtClean="0">
                <a:solidFill>
                  <a:srgbClr val="0070C0"/>
                </a:solidFill>
                <a:latin typeface="Arial Rounded MT Bold" panose="020F0704030504030204" pitchFamily="34" charset="0"/>
                <a:ea typeface="Calibri" panose="020F0502020204030204" pitchFamily="34" charset="0"/>
                <a:cs typeface="Times New Roman" panose="02020603050405020304" pitchFamily="18" charset="0"/>
              </a:rPr>
              <a:t>, natural and human </a:t>
            </a:r>
            <a:r>
              <a:rPr lang="es-ES" sz="2800" b="1" dirty="0" err="1" smtClean="0">
                <a:solidFill>
                  <a:srgbClr val="0070C0"/>
                </a:solidFill>
                <a:latin typeface="Arial Rounded MT Bold" panose="020F0704030504030204" pitchFamily="34" charset="0"/>
                <a:ea typeface="Calibri" panose="020F0502020204030204" pitchFamily="34" charset="0"/>
                <a:cs typeface="Times New Roman" panose="02020603050405020304" pitchFamily="18" charset="0"/>
              </a:rPr>
              <a:t>words</a:t>
            </a:r>
            <a:r>
              <a:rPr lang="es-ES" sz="2800" b="1" dirty="0" smtClean="0">
                <a:solidFill>
                  <a:srgbClr val="0070C0"/>
                </a:solidFill>
                <a:latin typeface="Arial Rounded MT Bold" panose="020F0704030504030204" pitchFamily="34" charset="0"/>
                <a:ea typeface="Calibri" panose="020F0502020204030204" pitchFamily="34" charset="0"/>
                <a:cs typeface="Times New Roman" panose="02020603050405020304" pitchFamily="18" charset="0"/>
              </a:rPr>
              <a:t>; </a:t>
            </a:r>
            <a:endParaRPr lang="es-ES" sz="2800" b="1" dirty="0">
              <a:solidFill>
                <a:srgbClr val="0070C0"/>
              </a:solidFill>
              <a:latin typeface="Arial Rounded MT Bold" panose="020F0704030504030204" pitchFamily="34" charset="0"/>
              <a:ea typeface="Calibri" panose="020F0502020204030204" pitchFamily="34" charset="0"/>
              <a:cs typeface="Times New Roman" panose="02020603050405020304" pitchFamily="18" charset="0"/>
            </a:endParaRPr>
          </a:p>
          <a:p>
            <a:pPr algn="just">
              <a:spcAft>
                <a:spcPts val="0"/>
              </a:spcAft>
            </a:pPr>
            <a:r>
              <a:rPr lang="es-ES" sz="2800" b="1" dirty="0" err="1" smtClean="0">
                <a:solidFill>
                  <a:srgbClr val="0070C0"/>
                </a:solidFill>
                <a:latin typeface="Arial Rounded MT Bold" panose="020F0704030504030204" pitchFamily="34" charset="0"/>
                <a:ea typeface="Calibri" panose="020F0502020204030204" pitchFamily="34" charset="0"/>
                <a:cs typeface="Times New Roman" panose="02020603050405020304" pitchFamily="18" charset="0"/>
              </a:rPr>
              <a:t>They</a:t>
            </a:r>
            <a:r>
              <a:rPr lang="es-ES" sz="2800" b="1" dirty="0" smtClean="0">
                <a:solidFill>
                  <a:srgbClr val="0070C0"/>
                </a:solidFill>
                <a:latin typeface="Arial Rounded MT Bold" panose="020F0704030504030204" pitchFamily="34" charset="0"/>
                <a:ea typeface="Calibri" panose="020F0502020204030204" pitchFamily="34" charset="0"/>
                <a:cs typeface="Times New Roman" panose="02020603050405020304" pitchFamily="18" charset="0"/>
              </a:rPr>
              <a:t> are </a:t>
            </a:r>
            <a:r>
              <a:rPr lang="es-ES" sz="2800" b="1" dirty="0" err="1" smtClean="0">
                <a:solidFill>
                  <a:srgbClr val="0070C0"/>
                </a:solidFill>
                <a:latin typeface="Arial Rounded MT Bold" panose="020F0704030504030204" pitchFamily="34" charset="0"/>
                <a:ea typeface="Calibri" panose="020F0502020204030204" pitchFamily="34" charset="0"/>
                <a:cs typeface="Times New Roman" panose="02020603050405020304" pitchFamily="18" charset="0"/>
              </a:rPr>
              <a:t>divine</a:t>
            </a:r>
            <a:r>
              <a:rPr lang="es-ES" sz="2800" b="1" dirty="0" smtClean="0">
                <a:solidFill>
                  <a:srgbClr val="0070C0"/>
                </a:solidFill>
                <a:latin typeface="Arial Rounded MT Bold" panose="020F0704030504030204" pitchFamily="34" charset="0"/>
                <a:ea typeface="Calibri" panose="020F0502020204030204" pitchFamily="34" charset="0"/>
                <a:cs typeface="Times New Roman" panose="02020603050405020304" pitchFamily="18" charset="0"/>
              </a:rPr>
              <a:t> </a:t>
            </a:r>
            <a:r>
              <a:rPr lang="es-ES" sz="2800" b="1" dirty="0" err="1" smtClean="0">
                <a:solidFill>
                  <a:srgbClr val="0070C0"/>
                </a:solidFill>
                <a:latin typeface="Arial Rounded MT Bold" panose="020F0704030504030204" pitchFamily="34" charset="0"/>
                <a:ea typeface="Calibri" panose="020F0502020204030204" pitchFamily="34" charset="0"/>
                <a:cs typeface="Times New Roman" panose="02020603050405020304" pitchFamily="18" charset="0"/>
              </a:rPr>
              <a:t>words</a:t>
            </a:r>
            <a:r>
              <a:rPr lang="es-ES" sz="2800" b="1" dirty="0" smtClean="0">
                <a:solidFill>
                  <a:srgbClr val="0070C0"/>
                </a:solidFill>
                <a:latin typeface="Arial Rounded MT Bold" panose="020F0704030504030204" pitchFamily="34" charset="0"/>
                <a:ea typeface="Calibri" panose="020F0502020204030204" pitchFamily="34" charset="0"/>
                <a:cs typeface="Times New Roman" panose="02020603050405020304" pitchFamily="18" charset="0"/>
              </a:rPr>
              <a:t>... </a:t>
            </a:r>
            <a:endParaRPr lang="es-ES" sz="2800" b="1" dirty="0">
              <a:solidFill>
                <a:srgbClr val="0070C0"/>
              </a:solidFill>
              <a:latin typeface="Arial Rounded MT Bold" panose="020F0704030504030204" pitchFamily="34" charset="0"/>
              <a:ea typeface="Calibri" panose="020F0502020204030204" pitchFamily="34" charset="0"/>
              <a:cs typeface="Times New Roman" panose="02020603050405020304" pitchFamily="18" charset="0"/>
            </a:endParaRPr>
          </a:p>
          <a:p>
            <a:pPr algn="just">
              <a:spcAft>
                <a:spcPts val="0"/>
              </a:spcAft>
            </a:pPr>
            <a:r>
              <a:rPr lang="es-ES" sz="2800" b="1" dirty="0" err="1" smtClean="0">
                <a:solidFill>
                  <a:srgbClr val="0070C0"/>
                </a:solidFill>
                <a:latin typeface="Arial Rounded MT Bold" panose="020F0704030504030204" pitchFamily="34" charset="0"/>
                <a:ea typeface="Calibri" panose="020F0502020204030204" pitchFamily="34" charset="0"/>
                <a:cs typeface="Times New Roman" panose="02020603050405020304" pitchFamily="18" charset="0"/>
              </a:rPr>
              <a:t>They</a:t>
            </a:r>
            <a:r>
              <a:rPr lang="es-ES" sz="2800" b="1" dirty="0" smtClean="0">
                <a:solidFill>
                  <a:srgbClr val="0070C0"/>
                </a:solidFill>
                <a:latin typeface="Arial Rounded MT Bold" panose="020F0704030504030204" pitchFamily="34" charset="0"/>
                <a:ea typeface="Calibri" panose="020F0502020204030204" pitchFamily="34" charset="0"/>
                <a:cs typeface="Times New Roman" panose="02020603050405020304" pitchFamily="18" charset="0"/>
              </a:rPr>
              <a:t> are </a:t>
            </a:r>
            <a:r>
              <a:rPr lang="es-ES" sz="2800" b="1" dirty="0" err="1" smtClean="0">
                <a:solidFill>
                  <a:srgbClr val="0070C0"/>
                </a:solidFill>
                <a:latin typeface="Arial Rounded MT Bold" panose="020F0704030504030204" pitchFamily="34" charset="0"/>
                <a:ea typeface="Calibri" panose="020F0502020204030204" pitchFamily="34" charset="0"/>
                <a:cs typeface="Times New Roman" panose="02020603050405020304" pitchFamily="18" charset="0"/>
              </a:rPr>
              <a:t>strong</a:t>
            </a:r>
            <a:r>
              <a:rPr lang="es-ES" sz="2800" b="1" dirty="0" smtClean="0">
                <a:solidFill>
                  <a:srgbClr val="0070C0"/>
                </a:solidFill>
                <a:latin typeface="Arial Rounded MT Bold" panose="020F0704030504030204" pitchFamily="34" charset="0"/>
                <a:ea typeface="Calibri" panose="020F0502020204030204" pitchFamily="34" charset="0"/>
                <a:cs typeface="Times New Roman" panose="02020603050405020304" pitchFamily="18" charset="0"/>
              </a:rPr>
              <a:t>, </a:t>
            </a:r>
            <a:r>
              <a:rPr lang="es-ES" sz="2800" b="1" dirty="0" err="1" smtClean="0">
                <a:solidFill>
                  <a:srgbClr val="0070C0"/>
                </a:solidFill>
                <a:latin typeface="Arial Rounded MT Bold" panose="020F0704030504030204" pitchFamily="34" charset="0"/>
                <a:ea typeface="Calibri" panose="020F0502020204030204" pitchFamily="34" charset="0"/>
                <a:cs typeface="Times New Roman" panose="02020603050405020304" pitchFamily="18" charset="0"/>
              </a:rPr>
              <a:t>moving</a:t>
            </a:r>
            <a:r>
              <a:rPr lang="es-ES" sz="2800" b="1" dirty="0" smtClean="0">
                <a:solidFill>
                  <a:srgbClr val="0070C0"/>
                </a:solidFill>
                <a:latin typeface="Arial Rounded MT Bold" panose="020F0704030504030204" pitchFamily="34" charset="0"/>
                <a:ea typeface="Calibri" panose="020F0502020204030204" pitchFamily="34" charset="0"/>
                <a:cs typeface="Times New Roman" panose="02020603050405020304" pitchFamily="18" charset="0"/>
              </a:rPr>
              <a:t> and </a:t>
            </a:r>
            <a:r>
              <a:rPr lang="es-ES" sz="2800" b="1" dirty="0" err="1" smtClean="0">
                <a:solidFill>
                  <a:srgbClr val="0070C0"/>
                </a:solidFill>
                <a:latin typeface="Arial Rounded MT Bold" panose="020F0704030504030204" pitchFamily="34" charset="0"/>
                <a:ea typeface="Calibri" panose="020F0502020204030204" pitchFamily="34" charset="0"/>
                <a:cs typeface="Times New Roman" panose="02020603050405020304" pitchFamily="18" charset="0"/>
              </a:rPr>
              <a:t>penetrating</a:t>
            </a:r>
            <a:r>
              <a:rPr lang="es-ES" sz="2800" b="1" dirty="0" smtClean="0">
                <a:solidFill>
                  <a:srgbClr val="0070C0"/>
                </a:solidFill>
                <a:latin typeface="Arial Rounded MT Bold" panose="020F0704030504030204" pitchFamily="34" charset="0"/>
                <a:ea typeface="Calibri" panose="020F0502020204030204" pitchFamily="34" charset="0"/>
                <a:cs typeface="Times New Roman" panose="02020603050405020304" pitchFamily="18" charset="0"/>
              </a:rPr>
              <a:t> </a:t>
            </a:r>
            <a:r>
              <a:rPr lang="es-ES" sz="2800" b="1" dirty="0" err="1" smtClean="0">
                <a:solidFill>
                  <a:srgbClr val="0070C0"/>
                </a:solidFill>
                <a:latin typeface="Arial Rounded MT Bold" panose="020F0704030504030204" pitchFamily="34" charset="0"/>
                <a:ea typeface="Calibri" panose="020F0502020204030204" pitchFamily="34" charset="0"/>
                <a:cs typeface="Times New Roman" panose="02020603050405020304" pitchFamily="18" charset="0"/>
              </a:rPr>
              <a:t>words</a:t>
            </a:r>
            <a:r>
              <a:rPr lang="es-ES" sz="2800" b="1" dirty="0" smtClean="0">
                <a:solidFill>
                  <a:srgbClr val="0070C0"/>
                </a:solidFill>
                <a:latin typeface="Arial Rounded MT Bold" panose="020F0704030504030204" pitchFamily="34" charset="0"/>
                <a:ea typeface="Calibri" panose="020F0502020204030204" pitchFamily="34" charset="0"/>
                <a:cs typeface="Times New Roman" panose="02020603050405020304" pitchFamily="18" charset="0"/>
              </a:rPr>
              <a:t>, [</a:t>
            </a:r>
            <a:r>
              <a:rPr lang="fr-FR" sz="2800" b="1" dirty="0" smtClean="0">
                <a:solidFill>
                  <a:srgbClr val="0070C0"/>
                </a:solidFill>
                <a:latin typeface="Arial Rounded MT Bold" panose="020F0704030504030204" pitchFamily="34" charset="0"/>
                <a:ea typeface="Calibri" panose="020F0502020204030204" pitchFamily="34" charset="0"/>
                <a:cs typeface="Times New Roman" panose="02020603050405020304" pitchFamily="18" charset="0"/>
              </a:rPr>
              <a:t>…] </a:t>
            </a:r>
          </a:p>
          <a:p>
            <a:pPr algn="just">
              <a:spcAft>
                <a:spcPts val="0"/>
              </a:spcAft>
            </a:pPr>
            <a:r>
              <a:rPr lang="fr-FR" sz="2800" b="1" dirty="0" smtClean="0">
                <a:solidFill>
                  <a:srgbClr val="0070C0"/>
                </a:solidFill>
                <a:latin typeface="Arial Rounded MT Bold" panose="020F0704030504030204" pitchFamily="34" charset="0"/>
                <a:ea typeface="Calibri" panose="020F0502020204030204" pitchFamily="34" charset="0"/>
                <a:cs typeface="Times New Roman" panose="02020603050405020304" pitchFamily="18" charset="0"/>
              </a:rPr>
              <a:t>They come from the heart of the one who speaks and penetrate to the depths of the heart of the one who listens»</a:t>
            </a:r>
            <a:r>
              <a:rPr lang="fr-FR" sz="2800" b="1" dirty="0" smtClean="0">
                <a:latin typeface="Arial Rounded MT Bold" panose="020F0704030504030204" pitchFamily="34" charset="0"/>
                <a:ea typeface="Calibri" panose="020F0502020204030204" pitchFamily="34" charset="0"/>
                <a:cs typeface="Times New Roman" panose="02020603050405020304" pitchFamily="18" charset="0"/>
              </a:rPr>
              <a:t> </a:t>
            </a:r>
            <a:r>
              <a:rPr lang="fr-FR" sz="2800" i="1" dirty="0" smtClean="0">
                <a:solidFill>
                  <a:srgbClr val="0070C0"/>
                </a:solidFill>
                <a:latin typeface="Arial Rounded MT Bold" panose="020F0704030504030204" pitchFamily="34" charset="0"/>
                <a:ea typeface="Calibri" panose="020F0502020204030204" pitchFamily="34" charset="0"/>
                <a:cs typeface="Times New Roman" panose="02020603050405020304" pitchFamily="18" charset="0"/>
              </a:rPr>
              <a:t>(LEW </a:t>
            </a:r>
            <a:r>
              <a:rPr lang="fr-FR" sz="2800" i="1" dirty="0">
                <a:solidFill>
                  <a:srgbClr val="0070C0"/>
                </a:solidFill>
                <a:latin typeface="Arial Rounded MT Bold" panose="020F0704030504030204" pitchFamily="34" charset="0"/>
                <a:ea typeface="Calibri" panose="020F0502020204030204" pitchFamily="34" charset="0"/>
                <a:cs typeface="Times New Roman" panose="02020603050405020304" pitchFamily="18" charset="0"/>
              </a:rPr>
              <a:t>96).</a:t>
            </a:r>
            <a:endParaRPr lang="fr-FR" sz="2800" i="1" dirty="0">
              <a:solidFill>
                <a:srgbClr val="0070C0"/>
              </a:solidFill>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6" name="AutoShape 2" descr="Résultat de recherche d'images pour &quot;bible ouverte&quot;"/>
          <p:cNvSpPr>
            <a:spLocks noChangeAspect="1" noChangeArrowheads="1"/>
          </p:cNvSpPr>
          <p:nvPr/>
        </p:nvSpPr>
        <p:spPr bwMode="auto">
          <a:xfrm>
            <a:off x="155575" y="-1271588"/>
            <a:ext cx="4705350" cy="26574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8" name="Imag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39" y="1980447"/>
            <a:ext cx="4836886" cy="3680239"/>
          </a:xfrm>
          <a:prstGeom prst="rect">
            <a:avLst/>
          </a:prstGeom>
        </p:spPr>
      </p:pic>
    </p:spTree>
    <p:extLst>
      <p:ext uri="{BB962C8B-B14F-4D97-AF65-F5344CB8AC3E}">
        <p14:creationId xmlns:p14="http://schemas.microsoft.com/office/powerpoint/2010/main" val="2786179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000" fill="hold"/>
                                        <p:tgtEl>
                                          <p:spTgt spid="8"/>
                                        </p:tgtEl>
                                        <p:attrNameLst>
                                          <p:attrName>ppt_w</p:attrName>
                                        </p:attrNameLst>
                                      </p:cBhvr>
                                      <p:tavLst>
                                        <p:tav tm="0">
                                          <p:val>
                                            <p:strVal val="#ppt_w*0.70"/>
                                          </p:val>
                                        </p:tav>
                                        <p:tav tm="100000">
                                          <p:val>
                                            <p:strVal val="#ppt_w"/>
                                          </p:val>
                                        </p:tav>
                                      </p:tavLst>
                                    </p:anim>
                                    <p:anim calcmode="lin" valueType="num">
                                      <p:cBhvr>
                                        <p:cTn id="15" dur="1000" fill="hold"/>
                                        <p:tgtEl>
                                          <p:spTgt spid="8"/>
                                        </p:tgtEl>
                                        <p:attrNameLst>
                                          <p:attrName>ppt_h</p:attrName>
                                        </p:attrNameLst>
                                      </p:cBhvr>
                                      <p:tavLst>
                                        <p:tav tm="0">
                                          <p:val>
                                            <p:strVal val="#ppt_h"/>
                                          </p:val>
                                        </p:tav>
                                        <p:tav tm="100000">
                                          <p:val>
                                            <p:strVal val="#ppt_h"/>
                                          </p:val>
                                        </p:tav>
                                      </p:tavLst>
                                    </p:anim>
                                    <p:animEffect transition="in" filter="fade">
                                      <p:cBhvr>
                                        <p:cTn id="16" dur="10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837470" y="1135841"/>
            <a:ext cx="7211962" cy="4585871"/>
          </a:xfrm>
          <a:prstGeom prst="rect">
            <a:avLst/>
          </a:prstGeom>
          <a:solidFill>
            <a:schemeClr val="accent5">
              <a:lumMod val="20000"/>
              <a:lumOff val="80000"/>
            </a:schemeClr>
          </a:solidFill>
        </p:spPr>
        <p:txBody>
          <a:bodyPr wrap="square">
            <a:spAutoFit/>
          </a:bodyPr>
          <a:lstStyle/>
          <a:p>
            <a:r>
              <a:rPr lang="es-ES" sz="2000" dirty="0" smtClean="0">
                <a:latin typeface="Bookman Old Style" panose="02050604050505020204" pitchFamily="18" charset="0"/>
                <a:ea typeface="Calibri" panose="020F0502020204030204" pitchFamily="34" charset="0"/>
                <a:cs typeface="Arial" panose="020B0604020202020204" pitchFamily="34" charset="0"/>
              </a:rPr>
              <a:t>Louis Marie </a:t>
            </a:r>
            <a:r>
              <a:rPr lang="es-ES" sz="2000" dirty="0" err="1" smtClean="0">
                <a:latin typeface="Bookman Old Style" panose="02050604050505020204" pitchFamily="18" charset="0"/>
                <a:ea typeface="Calibri" panose="020F0502020204030204" pitchFamily="34" charset="0"/>
                <a:cs typeface="Arial" panose="020B0604020202020204" pitchFamily="34" charset="0"/>
              </a:rPr>
              <a:t>had</a:t>
            </a:r>
            <a:r>
              <a:rPr lang="es-ES" sz="2000" dirty="0" smtClean="0">
                <a:latin typeface="Bookman Old Style" panose="02050604050505020204" pitchFamily="18" charset="0"/>
                <a:ea typeface="Calibri" panose="020F0502020204030204" pitchFamily="34" charset="0"/>
                <a:cs typeface="Arial" panose="020B0604020202020204" pitchFamily="34" charset="0"/>
              </a:rPr>
              <a:t> </a:t>
            </a:r>
            <a:r>
              <a:rPr lang="es-ES" sz="2000" dirty="0" err="1" smtClean="0">
                <a:latin typeface="Bookman Old Style" panose="02050604050505020204" pitchFamily="18" charset="0"/>
                <a:ea typeface="Calibri" panose="020F0502020204030204" pitchFamily="34" charset="0"/>
                <a:cs typeface="Arial" panose="020B0604020202020204" pitchFamily="34" charset="0"/>
              </a:rPr>
              <a:t>experienced</a:t>
            </a:r>
            <a:r>
              <a:rPr lang="es-ES" sz="2000" dirty="0" smtClean="0">
                <a:latin typeface="Bookman Old Style" panose="02050604050505020204" pitchFamily="18" charset="0"/>
                <a:ea typeface="Calibri" panose="020F0502020204030204" pitchFamily="34" charset="0"/>
                <a:cs typeface="Arial" panose="020B0604020202020204" pitchFamily="34" charset="0"/>
              </a:rPr>
              <a:t> </a:t>
            </a:r>
            <a:r>
              <a:rPr lang="es-ES" sz="2000" dirty="0" err="1" smtClean="0">
                <a:latin typeface="Bookman Old Style" panose="02050604050505020204" pitchFamily="18" charset="0"/>
                <a:ea typeface="Calibri" panose="020F0502020204030204" pitchFamily="34" charset="0"/>
                <a:cs typeface="Arial" panose="020B0604020202020204" pitchFamily="34" charset="0"/>
              </a:rPr>
              <a:t>this</a:t>
            </a:r>
            <a:r>
              <a:rPr lang="es-ES" sz="2000" dirty="0" smtClean="0">
                <a:latin typeface="Bookman Old Style" panose="02050604050505020204" pitchFamily="18" charset="0"/>
                <a:ea typeface="Calibri" panose="020F0502020204030204" pitchFamily="34" charset="0"/>
                <a:cs typeface="Arial" panose="020B0604020202020204" pitchFamily="34" charset="0"/>
              </a:rPr>
              <a:t> </a:t>
            </a:r>
            <a:r>
              <a:rPr lang="es-ES" sz="2000" dirty="0" err="1" smtClean="0">
                <a:latin typeface="Bookman Old Style" panose="02050604050505020204" pitchFamily="18" charset="0"/>
                <a:ea typeface="Calibri" panose="020F0502020204030204" pitchFamily="34" charset="0"/>
                <a:cs typeface="Arial" panose="020B0604020202020204" pitchFamily="34" charset="0"/>
              </a:rPr>
              <a:t>way</a:t>
            </a:r>
            <a:r>
              <a:rPr lang="es-ES" sz="2000" dirty="0" smtClean="0">
                <a:latin typeface="Bookman Old Style" panose="02050604050505020204" pitchFamily="18" charset="0"/>
                <a:ea typeface="Calibri" panose="020F0502020204030204" pitchFamily="34" charset="0"/>
                <a:cs typeface="Arial" panose="020B0604020202020204" pitchFamily="34" charset="0"/>
              </a:rPr>
              <a:t> of </a:t>
            </a:r>
            <a:r>
              <a:rPr lang="es-ES" sz="2000" dirty="0" err="1" smtClean="0">
                <a:latin typeface="Bookman Old Style" panose="02050604050505020204" pitchFamily="18" charset="0"/>
                <a:ea typeface="Calibri" panose="020F0502020204030204" pitchFamily="34" charset="0"/>
                <a:cs typeface="Arial" panose="020B0604020202020204" pitchFamily="34" charset="0"/>
              </a:rPr>
              <a:t>doing</a:t>
            </a:r>
            <a:r>
              <a:rPr lang="es-ES" sz="2000" dirty="0" smtClean="0">
                <a:latin typeface="Bookman Old Style" panose="02050604050505020204" pitchFamily="18" charset="0"/>
                <a:ea typeface="Calibri" panose="020F0502020204030204" pitchFamily="34" charset="0"/>
                <a:cs typeface="Arial" panose="020B0604020202020204" pitchFamily="34" charset="0"/>
              </a:rPr>
              <a:t> </a:t>
            </a:r>
            <a:r>
              <a:rPr lang="es-ES" sz="2000" dirty="0" err="1" smtClean="0">
                <a:latin typeface="Bookman Old Style" panose="02050604050505020204" pitchFamily="18" charset="0"/>
                <a:ea typeface="Calibri" panose="020F0502020204030204" pitchFamily="34" charset="0"/>
                <a:cs typeface="Arial" panose="020B0604020202020204" pitchFamily="34" charset="0"/>
              </a:rPr>
              <a:t>things</a:t>
            </a:r>
            <a:r>
              <a:rPr lang="es-ES" sz="2000" dirty="0" smtClean="0">
                <a:latin typeface="Bookman Old Style" panose="02050604050505020204" pitchFamily="18" charset="0"/>
                <a:ea typeface="Calibri" panose="020F0502020204030204" pitchFamily="34" charset="0"/>
                <a:cs typeface="Arial" panose="020B0604020202020204" pitchFamily="34" charset="0"/>
              </a:rPr>
              <a:t> </a:t>
            </a:r>
            <a:r>
              <a:rPr lang="es-ES" sz="2000" dirty="0" err="1" smtClean="0">
                <a:latin typeface="Bookman Old Style" panose="02050604050505020204" pitchFamily="18" charset="0"/>
                <a:ea typeface="Calibri" panose="020F0502020204030204" pitchFamily="34" charset="0"/>
                <a:cs typeface="Arial" panose="020B0604020202020204" pitchFamily="34" charset="0"/>
              </a:rPr>
              <a:t>from</a:t>
            </a:r>
            <a:r>
              <a:rPr lang="es-ES" sz="2000" dirty="0" smtClean="0">
                <a:latin typeface="Bookman Old Style" panose="02050604050505020204" pitchFamily="18" charset="0"/>
                <a:ea typeface="Calibri" panose="020F0502020204030204" pitchFamily="34" charset="0"/>
                <a:cs typeface="Arial" panose="020B0604020202020204" pitchFamily="34" charset="0"/>
              </a:rPr>
              <a:t> </a:t>
            </a:r>
            <a:r>
              <a:rPr lang="es-ES" sz="2000" dirty="0" err="1" smtClean="0">
                <a:latin typeface="Bookman Old Style" panose="02050604050505020204" pitchFamily="18" charset="0"/>
                <a:ea typeface="Calibri" panose="020F0502020204030204" pitchFamily="34" charset="0"/>
                <a:cs typeface="Arial" panose="020B0604020202020204" pitchFamily="34" charset="0"/>
              </a:rPr>
              <a:t>the</a:t>
            </a:r>
            <a:r>
              <a:rPr lang="es-ES" sz="2000" dirty="0" smtClean="0">
                <a:latin typeface="Bookman Old Style" panose="02050604050505020204" pitchFamily="18" charset="0"/>
                <a:ea typeface="Calibri" panose="020F0502020204030204" pitchFamily="34" charset="0"/>
                <a:cs typeface="Arial" panose="020B0604020202020204" pitchFamily="34" charset="0"/>
              </a:rPr>
              <a:t> </a:t>
            </a:r>
            <a:r>
              <a:rPr lang="es-ES" sz="2000" dirty="0" err="1" smtClean="0">
                <a:latin typeface="Bookman Old Style" panose="02050604050505020204" pitchFamily="18" charset="0"/>
                <a:ea typeface="Calibri" panose="020F0502020204030204" pitchFamily="34" charset="0"/>
                <a:cs typeface="Arial" panose="020B0604020202020204" pitchFamily="34" charset="0"/>
              </a:rPr>
              <a:t>beginning</a:t>
            </a:r>
            <a:r>
              <a:rPr lang="es-ES" sz="2000" dirty="0" smtClean="0">
                <a:latin typeface="Bookman Old Style" panose="02050604050505020204" pitchFamily="18" charset="0"/>
                <a:ea typeface="Calibri" panose="020F0502020204030204" pitchFamily="34" charset="0"/>
                <a:cs typeface="Arial" panose="020B0604020202020204" pitchFamily="34" charset="0"/>
              </a:rPr>
              <a:t> of </a:t>
            </a:r>
            <a:r>
              <a:rPr lang="es-ES" sz="2000" dirty="0" err="1" smtClean="0">
                <a:latin typeface="Bookman Old Style" panose="02050604050505020204" pitchFamily="18" charset="0"/>
                <a:ea typeface="Calibri" panose="020F0502020204030204" pitchFamily="34" charset="0"/>
                <a:cs typeface="Arial" panose="020B0604020202020204" pitchFamily="34" charset="0"/>
              </a:rPr>
              <a:t>hispriestly</a:t>
            </a:r>
            <a:r>
              <a:rPr lang="es-ES" sz="2000" dirty="0" smtClean="0">
                <a:latin typeface="Bookman Old Style" panose="02050604050505020204" pitchFamily="18" charset="0"/>
                <a:ea typeface="Calibri" panose="020F0502020204030204" pitchFamily="34" charset="0"/>
                <a:cs typeface="Arial" panose="020B0604020202020204" pitchFamily="34" charset="0"/>
              </a:rPr>
              <a:t> </a:t>
            </a:r>
            <a:r>
              <a:rPr lang="es-ES" sz="2000" dirty="0" err="1" smtClean="0">
                <a:latin typeface="Bookman Old Style" panose="02050604050505020204" pitchFamily="18" charset="0"/>
                <a:ea typeface="Calibri" panose="020F0502020204030204" pitchFamily="34" charset="0"/>
                <a:cs typeface="Arial" panose="020B0604020202020204" pitchFamily="34" charset="0"/>
              </a:rPr>
              <a:t>ninistry.He</a:t>
            </a:r>
            <a:r>
              <a:rPr lang="es-ES" sz="2000" dirty="0" smtClean="0">
                <a:latin typeface="Bookman Old Style" panose="02050604050505020204" pitchFamily="18" charset="0"/>
                <a:ea typeface="Calibri" panose="020F0502020204030204" pitchFamily="34" charset="0"/>
                <a:cs typeface="Arial" panose="020B0604020202020204" pitchFamily="34" charset="0"/>
              </a:rPr>
              <a:t> </a:t>
            </a:r>
            <a:r>
              <a:rPr lang="es-ES" sz="2000" dirty="0" err="1" smtClean="0">
                <a:latin typeface="Bookman Old Style" panose="02050604050505020204" pitchFamily="18" charset="0"/>
                <a:ea typeface="Calibri" panose="020F0502020204030204" pitchFamily="34" charset="0"/>
                <a:cs typeface="Arial" panose="020B0604020202020204" pitchFamily="34" charset="0"/>
              </a:rPr>
              <a:t>said</a:t>
            </a:r>
            <a:r>
              <a:rPr lang="fr-FR" dirty="0">
                <a:latin typeface="Bookman Old Style" panose="02050604050505020204" pitchFamily="18" charset="0"/>
                <a:ea typeface="Calibri" panose="020F0502020204030204" pitchFamily="34" charset="0"/>
                <a:cs typeface="Arial" panose="020B0604020202020204" pitchFamily="34" charset="0"/>
              </a:rPr>
              <a:t> </a:t>
            </a:r>
            <a:r>
              <a:rPr lang="fr-FR" dirty="0">
                <a:latin typeface="Arial" panose="020B0604020202020204" pitchFamily="34" charset="0"/>
                <a:ea typeface="Calibri" panose="020F0502020204030204" pitchFamily="34" charset="0"/>
              </a:rPr>
              <a:t>: </a:t>
            </a:r>
            <a:r>
              <a:rPr lang="fr-FR" sz="3600" b="1" dirty="0">
                <a:solidFill>
                  <a:srgbClr val="002060"/>
                </a:solidFill>
                <a:latin typeface="Arial" panose="020B0604020202020204" pitchFamily="34" charset="0"/>
                <a:ea typeface="Calibri" panose="020F0502020204030204" pitchFamily="34" charset="0"/>
              </a:rPr>
              <a:t>« </a:t>
            </a:r>
            <a:r>
              <a:rPr lang="es-ES" sz="3600" b="1" dirty="0" err="1" smtClean="0">
                <a:solidFill>
                  <a:srgbClr val="002060"/>
                </a:solidFill>
                <a:latin typeface="Arial" panose="020B0604020202020204" pitchFamily="34" charset="0"/>
                <a:ea typeface="Calibri" panose="020F0502020204030204" pitchFamily="34" charset="0"/>
              </a:rPr>
              <a:t>The</a:t>
            </a:r>
            <a:r>
              <a:rPr lang="es-ES" sz="3600" b="1" dirty="0" smtClean="0">
                <a:solidFill>
                  <a:srgbClr val="002060"/>
                </a:solidFill>
                <a:latin typeface="Arial" panose="020B0604020202020204" pitchFamily="34" charset="0"/>
                <a:ea typeface="Calibri" panose="020F0502020204030204" pitchFamily="34" charset="0"/>
              </a:rPr>
              <a:t> </a:t>
            </a:r>
            <a:r>
              <a:rPr lang="es-ES" sz="3600" b="1" dirty="0" err="1" smtClean="0">
                <a:solidFill>
                  <a:srgbClr val="002060"/>
                </a:solidFill>
                <a:latin typeface="Arial" panose="020B0604020202020204" pitchFamily="34" charset="0"/>
                <a:ea typeface="Calibri" panose="020F0502020204030204" pitchFamily="34" charset="0"/>
              </a:rPr>
              <a:t>great</a:t>
            </a:r>
            <a:r>
              <a:rPr lang="es-ES" sz="3600" b="1" dirty="0" smtClean="0">
                <a:solidFill>
                  <a:srgbClr val="002060"/>
                </a:solidFill>
                <a:latin typeface="Arial" panose="020B0604020202020204" pitchFamily="34" charset="0"/>
                <a:ea typeface="Calibri" panose="020F0502020204030204" pitchFamily="34" charset="0"/>
              </a:rPr>
              <a:t> </a:t>
            </a:r>
            <a:r>
              <a:rPr lang="es-ES" sz="3600" b="1" dirty="0" err="1" smtClean="0">
                <a:solidFill>
                  <a:srgbClr val="002060"/>
                </a:solidFill>
                <a:latin typeface="Arial" panose="020B0604020202020204" pitchFamily="34" charset="0"/>
                <a:ea typeface="Calibri" panose="020F0502020204030204" pitchFamily="34" charset="0"/>
              </a:rPr>
              <a:t>God</a:t>
            </a:r>
            <a:r>
              <a:rPr lang="es-ES" sz="3600" b="1" dirty="0" smtClean="0">
                <a:solidFill>
                  <a:srgbClr val="002060"/>
                </a:solidFill>
                <a:latin typeface="Arial" panose="020B0604020202020204" pitchFamily="34" charset="0"/>
                <a:ea typeface="Calibri" panose="020F0502020204030204" pitchFamily="34" charset="0"/>
              </a:rPr>
              <a:t>, </a:t>
            </a:r>
            <a:r>
              <a:rPr lang="es-ES" sz="3600" b="1" dirty="0" err="1" smtClean="0">
                <a:solidFill>
                  <a:srgbClr val="002060"/>
                </a:solidFill>
                <a:latin typeface="Arial" panose="020B0604020202020204" pitchFamily="34" charset="0"/>
                <a:ea typeface="Calibri" panose="020F0502020204030204" pitchFamily="34" charset="0"/>
              </a:rPr>
              <a:t>my</a:t>
            </a:r>
            <a:r>
              <a:rPr lang="es-ES" sz="3600" b="1" dirty="0" smtClean="0">
                <a:solidFill>
                  <a:srgbClr val="002060"/>
                </a:solidFill>
                <a:latin typeface="Arial" panose="020B0604020202020204" pitchFamily="34" charset="0"/>
                <a:ea typeface="Calibri" panose="020F0502020204030204" pitchFamily="34" charset="0"/>
              </a:rPr>
              <a:t> </a:t>
            </a:r>
            <a:r>
              <a:rPr lang="es-ES" sz="3600" b="1" dirty="0" err="1" smtClean="0">
                <a:solidFill>
                  <a:srgbClr val="002060"/>
                </a:solidFill>
                <a:latin typeface="Arial" panose="020B0604020202020204" pitchFamily="34" charset="0"/>
                <a:ea typeface="Calibri" panose="020F0502020204030204" pitchFamily="34" charset="0"/>
              </a:rPr>
              <a:t>Father</a:t>
            </a:r>
            <a:r>
              <a:rPr lang="es-ES" sz="3600" b="1" dirty="0" smtClean="0">
                <a:solidFill>
                  <a:srgbClr val="002060"/>
                </a:solidFill>
                <a:latin typeface="Arial" panose="020B0604020202020204" pitchFamily="34" charset="0"/>
                <a:ea typeface="Calibri" panose="020F0502020204030204" pitchFamily="34" charset="0"/>
              </a:rPr>
              <a:t> [...] has </a:t>
            </a:r>
            <a:r>
              <a:rPr lang="es-ES" sz="3600" b="1" dirty="0" err="1" smtClean="0">
                <a:solidFill>
                  <a:srgbClr val="002060"/>
                </a:solidFill>
                <a:latin typeface="Arial" panose="020B0604020202020204" pitchFamily="34" charset="0"/>
                <a:ea typeface="Calibri" panose="020F0502020204030204" pitchFamily="34" charset="0"/>
              </a:rPr>
              <a:t>given</a:t>
            </a:r>
            <a:r>
              <a:rPr lang="es-ES" sz="3600" b="1" dirty="0" smtClean="0">
                <a:solidFill>
                  <a:srgbClr val="002060"/>
                </a:solidFill>
                <a:latin typeface="Arial" panose="020B0604020202020204" pitchFamily="34" charset="0"/>
                <a:ea typeface="Calibri" panose="020F0502020204030204" pitchFamily="34" charset="0"/>
              </a:rPr>
              <a:t> me, </a:t>
            </a:r>
            <a:r>
              <a:rPr lang="es-ES" sz="3600" b="1" dirty="0" err="1" smtClean="0">
                <a:solidFill>
                  <a:srgbClr val="002060"/>
                </a:solidFill>
                <a:latin typeface="Arial" panose="020B0604020202020204" pitchFamily="34" charset="0"/>
                <a:ea typeface="Calibri" panose="020F0502020204030204" pitchFamily="34" charset="0"/>
              </a:rPr>
              <a:t>since</a:t>
            </a:r>
            <a:r>
              <a:rPr lang="es-ES" sz="3600" b="1" dirty="0" smtClean="0">
                <a:solidFill>
                  <a:srgbClr val="002060"/>
                </a:solidFill>
                <a:latin typeface="Arial" panose="020B0604020202020204" pitchFamily="34" charset="0"/>
                <a:ea typeface="Calibri" panose="020F0502020204030204" pitchFamily="34" charset="0"/>
              </a:rPr>
              <a:t> I am </a:t>
            </a:r>
            <a:r>
              <a:rPr lang="es-ES" sz="3600" b="1" dirty="0" err="1" smtClean="0">
                <a:solidFill>
                  <a:srgbClr val="002060"/>
                </a:solidFill>
                <a:latin typeface="Arial" panose="020B0604020202020204" pitchFamily="34" charset="0"/>
                <a:ea typeface="Calibri" panose="020F0502020204030204" pitchFamily="34" charset="0"/>
              </a:rPr>
              <a:t>here</a:t>
            </a:r>
            <a:r>
              <a:rPr lang="es-ES" sz="3600" b="1" dirty="0" smtClean="0">
                <a:solidFill>
                  <a:srgbClr val="002060"/>
                </a:solidFill>
                <a:latin typeface="Arial" panose="020B0604020202020204" pitchFamily="34" charset="0"/>
                <a:ea typeface="Calibri" panose="020F0502020204030204" pitchFamily="34" charset="0"/>
              </a:rPr>
              <a:t> (in Poitiers) </a:t>
            </a:r>
            <a:r>
              <a:rPr lang="es-ES" sz="3600" b="1" dirty="0" err="1" smtClean="0">
                <a:solidFill>
                  <a:srgbClr val="002060"/>
                </a:solidFill>
                <a:latin typeface="Arial" panose="020B0604020202020204" pitchFamily="34" charset="0"/>
                <a:ea typeface="Calibri" panose="020F0502020204030204" pitchFamily="34" charset="0"/>
              </a:rPr>
              <a:t>lights</a:t>
            </a:r>
            <a:r>
              <a:rPr lang="es-ES" sz="3600" b="1" dirty="0" smtClean="0">
                <a:solidFill>
                  <a:srgbClr val="002060"/>
                </a:solidFill>
                <a:latin typeface="Arial" panose="020B0604020202020204" pitchFamily="34" charset="0"/>
                <a:ea typeface="Calibri" panose="020F0502020204030204" pitchFamily="34" charset="0"/>
              </a:rPr>
              <a:t> in </a:t>
            </a:r>
            <a:r>
              <a:rPr lang="es-ES" sz="3600" b="1" dirty="0" err="1" smtClean="0">
                <a:solidFill>
                  <a:srgbClr val="002060"/>
                </a:solidFill>
                <a:latin typeface="Arial" panose="020B0604020202020204" pitchFamily="34" charset="0"/>
                <a:ea typeface="Calibri" panose="020F0502020204030204" pitchFamily="34" charset="0"/>
              </a:rPr>
              <a:t>the</a:t>
            </a:r>
            <a:r>
              <a:rPr lang="es-ES" sz="3600" b="1" dirty="0" smtClean="0">
                <a:solidFill>
                  <a:srgbClr val="002060"/>
                </a:solidFill>
                <a:latin typeface="Arial" panose="020B0604020202020204" pitchFamily="34" charset="0"/>
                <a:ea typeface="Calibri" panose="020F0502020204030204" pitchFamily="34" charset="0"/>
              </a:rPr>
              <a:t> </a:t>
            </a:r>
            <a:r>
              <a:rPr lang="es-ES" sz="3600" b="1" dirty="0" err="1" smtClean="0">
                <a:solidFill>
                  <a:srgbClr val="002060"/>
                </a:solidFill>
                <a:latin typeface="Arial" panose="020B0604020202020204" pitchFamily="34" charset="0"/>
                <a:ea typeface="Calibri" panose="020F0502020204030204" pitchFamily="34" charset="0"/>
              </a:rPr>
              <a:t>spirit</a:t>
            </a:r>
            <a:r>
              <a:rPr lang="es-ES" sz="3600" b="1" dirty="0" smtClean="0">
                <a:solidFill>
                  <a:srgbClr val="002060"/>
                </a:solidFill>
                <a:latin typeface="Arial" panose="020B0604020202020204" pitchFamily="34" charset="0"/>
                <a:ea typeface="Calibri" panose="020F0502020204030204" pitchFamily="34" charset="0"/>
              </a:rPr>
              <a:t> </a:t>
            </a:r>
            <a:r>
              <a:rPr lang="es-ES" sz="3600" b="1" dirty="0" err="1" smtClean="0">
                <a:solidFill>
                  <a:srgbClr val="002060"/>
                </a:solidFill>
                <a:latin typeface="Arial" panose="020B0604020202020204" pitchFamily="34" charset="0"/>
                <a:ea typeface="Calibri" panose="020F0502020204030204" pitchFamily="34" charset="0"/>
              </a:rPr>
              <a:t>that</a:t>
            </a:r>
            <a:r>
              <a:rPr lang="es-ES" sz="3600" b="1" dirty="0" smtClean="0">
                <a:solidFill>
                  <a:srgbClr val="002060"/>
                </a:solidFill>
                <a:latin typeface="Arial" panose="020B0604020202020204" pitchFamily="34" charset="0"/>
                <a:ea typeface="Calibri" panose="020F0502020204030204" pitchFamily="34" charset="0"/>
              </a:rPr>
              <a:t> I </a:t>
            </a:r>
            <a:r>
              <a:rPr lang="es-ES" sz="3600" b="1" dirty="0" err="1" smtClean="0">
                <a:solidFill>
                  <a:srgbClr val="002060"/>
                </a:solidFill>
                <a:latin typeface="Arial" panose="020B0604020202020204" pitchFamily="34" charset="0"/>
                <a:ea typeface="Calibri" panose="020F0502020204030204" pitchFamily="34" charset="0"/>
              </a:rPr>
              <a:t>did</a:t>
            </a:r>
            <a:r>
              <a:rPr lang="es-ES" sz="3600" b="1" dirty="0" smtClean="0">
                <a:solidFill>
                  <a:srgbClr val="002060"/>
                </a:solidFill>
                <a:latin typeface="Arial" panose="020B0604020202020204" pitchFamily="34" charset="0"/>
                <a:ea typeface="Calibri" panose="020F0502020204030204" pitchFamily="34" charset="0"/>
              </a:rPr>
              <a:t> </a:t>
            </a:r>
            <a:r>
              <a:rPr lang="es-ES" sz="3600" b="1" dirty="0" err="1" smtClean="0">
                <a:solidFill>
                  <a:srgbClr val="002060"/>
                </a:solidFill>
                <a:latin typeface="Arial" panose="020B0604020202020204" pitchFamily="34" charset="0"/>
                <a:ea typeface="Calibri" panose="020F0502020204030204" pitchFamily="34" charset="0"/>
              </a:rPr>
              <a:t>not</a:t>
            </a:r>
            <a:r>
              <a:rPr lang="es-ES" sz="3600" b="1" dirty="0" smtClean="0">
                <a:solidFill>
                  <a:srgbClr val="002060"/>
                </a:solidFill>
                <a:latin typeface="Arial" panose="020B0604020202020204" pitchFamily="34" charset="0"/>
                <a:ea typeface="Calibri" panose="020F0502020204030204" pitchFamily="34" charset="0"/>
              </a:rPr>
              <a:t> </a:t>
            </a:r>
            <a:r>
              <a:rPr lang="es-ES" sz="3600" b="1" dirty="0" err="1" smtClean="0">
                <a:solidFill>
                  <a:srgbClr val="002060"/>
                </a:solidFill>
                <a:latin typeface="Arial" panose="020B0604020202020204" pitchFamily="34" charset="0"/>
                <a:ea typeface="Calibri" panose="020F0502020204030204" pitchFamily="34" charset="0"/>
              </a:rPr>
              <a:t>have</a:t>
            </a:r>
            <a:r>
              <a:rPr lang="es-ES" sz="3600" b="1" dirty="0" smtClean="0">
                <a:solidFill>
                  <a:srgbClr val="002060"/>
                </a:solidFill>
                <a:latin typeface="Arial" panose="020B0604020202020204" pitchFamily="34" charset="0"/>
                <a:ea typeface="Calibri" panose="020F0502020204030204" pitchFamily="34" charset="0"/>
              </a:rPr>
              <a:t>, a </a:t>
            </a:r>
            <a:r>
              <a:rPr lang="es-ES" sz="3600" b="1" dirty="0" err="1" smtClean="0">
                <a:solidFill>
                  <a:srgbClr val="002060"/>
                </a:solidFill>
                <a:latin typeface="Arial" panose="020B0604020202020204" pitchFamily="34" charset="0"/>
                <a:ea typeface="Calibri" panose="020F0502020204030204" pitchFamily="34" charset="0"/>
              </a:rPr>
              <a:t>great</a:t>
            </a:r>
            <a:r>
              <a:rPr lang="es-ES" sz="3600" b="1" dirty="0" smtClean="0">
                <a:solidFill>
                  <a:srgbClr val="002060"/>
                </a:solidFill>
                <a:latin typeface="Arial" panose="020B0604020202020204" pitchFamily="34" charset="0"/>
                <a:ea typeface="Calibri" panose="020F0502020204030204" pitchFamily="34" charset="0"/>
              </a:rPr>
              <a:t> </a:t>
            </a:r>
            <a:r>
              <a:rPr lang="es-ES" sz="3600" b="1" dirty="0" err="1" smtClean="0">
                <a:solidFill>
                  <a:srgbClr val="002060"/>
                </a:solidFill>
                <a:latin typeface="Arial" panose="020B0604020202020204" pitchFamily="34" charset="0"/>
                <a:ea typeface="Calibri" panose="020F0502020204030204" pitchFamily="34" charset="0"/>
              </a:rPr>
              <a:t>facility</a:t>
            </a:r>
            <a:r>
              <a:rPr lang="es-ES" sz="3600" b="1" dirty="0" smtClean="0">
                <a:solidFill>
                  <a:srgbClr val="002060"/>
                </a:solidFill>
                <a:latin typeface="Arial" panose="020B0604020202020204" pitchFamily="34" charset="0"/>
                <a:ea typeface="Calibri" panose="020F0502020204030204" pitchFamily="34" charset="0"/>
              </a:rPr>
              <a:t> to </a:t>
            </a:r>
            <a:r>
              <a:rPr lang="es-ES" sz="3600" b="1" dirty="0" err="1" smtClean="0">
                <a:solidFill>
                  <a:srgbClr val="002060"/>
                </a:solidFill>
                <a:latin typeface="Arial" panose="020B0604020202020204" pitchFamily="34" charset="0"/>
                <a:ea typeface="Calibri" panose="020F0502020204030204" pitchFamily="34" charset="0"/>
              </a:rPr>
              <a:t>express</a:t>
            </a:r>
            <a:r>
              <a:rPr lang="es-ES" sz="3600" b="1" dirty="0" smtClean="0">
                <a:solidFill>
                  <a:srgbClr val="002060"/>
                </a:solidFill>
                <a:latin typeface="Arial" panose="020B0604020202020204" pitchFamily="34" charset="0"/>
                <a:ea typeface="Calibri" panose="020F0502020204030204" pitchFamily="34" charset="0"/>
              </a:rPr>
              <a:t> </a:t>
            </a:r>
            <a:r>
              <a:rPr lang="es-ES" sz="3600" b="1" dirty="0" err="1" smtClean="0">
                <a:solidFill>
                  <a:srgbClr val="002060"/>
                </a:solidFill>
                <a:latin typeface="Arial" panose="020B0604020202020204" pitchFamily="34" charset="0"/>
                <a:ea typeface="Calibri" panose="020F0502020204030204" pitchFamily="34" charset="0"/>
              </a:rPr>
              <a:t>myself</a:t>
            </a:r>
            <a:r>
              <a:rPr lang="es-ES" sz="3600" b="1" dirty="0" smtClean="0">
                <a:solidFill>
                  <a:srgbClr val="002060"/>
                </a:solidFill>
                <a:latin typeface="Arial" panose="020B0604020202020204" pitchFamily="34" charset="0"/>
                <a:ea typeface="Calibri" panose="020F0502020204030204" pitchFamily="34" charset="0"/>
              </a:rPr>
              <a:t> and to </a:t>
            </a:r>
            <a:r>
              <a:rPr lang="es-ES" sz="3600" b="1" dirty="0" err="1" smtClean="0">
                <a:solidFill>
                  <a:srgbClr val="002060"/>
                </a:solidFill>
                <a:latin typeface="Arial" panose="020B0604020202020204" pitchFamily="34" charset="0"/>
                <a:ea typeface="Calibri" panose="020F0502020204030204" pitchFamily="34" charset="0"/>
              </a:rPr>
              <a:t>speak</a:t>
            </a:r>
            <a:r>
              <a:rPr lang="es-ES" sz="3600" b="1" dirty="0" smtClean="0">
                <a:solidFill>
                  <a:srgbClr val="002060"/>
                </a:solidFill>
                <a:latin typeface="Arial" panose="020B0604020202020204" pitchFamily="34" charset="0"/>
                <a:ea typeface="Calibri" panose="020F0502020204030204" pitchFamily="34" charset="0"/>
              </a:rPr>
              <a:t> </a:t>
            </a:r>
            <a:r>
              <a:rPr lang="es-ES" sz="3600" b="1" dirty="0" err="1" smtClean="0">
                <a:solidFill>
                  <a:srgbClr val="002060"/>
                </a:solidFill>
                <a:latin typeface="Arial" panose="020B0604020202020204" pitchFamily="34" charset="0"/>
                <a:ea typeface="Calibri" panose="020F0502020204030204" pitchFamily="34" charset="0"/>
              </a:rPr>
              <a:t>directly</a:t>
            </a:r>
            <a:r>
              <a:rPr lang="es-ES" sz="3600" b="1" dirty="0" smtClean="0">
                <a:solidFill>
                  <a:srgbClr val="002060"/>
                </a:solidFill>
                <a:latin typeface="Arial" panose="020B0604020202020204" pitchFamily="34" charset="0"/>
                <a:ea typeface="Calibri" panose="020F0502020204030204" pitchFamily="34" charset="0"/>
              </a:rPr>
              <a:t> </a:t>
            </a:r>
            <a:r>
              <a:rPr lang="es-ES" sz="3600" b="1" dirty="0" err="1" smtClean="0">
                <a:solidFill>
                  <a:srgbClr val="002060"/>
                </a:solidFill>
                <a:latin typeface="Arial" panose="020B0604020202020204" pitchFamily="34" charset="0"/>
                <a:ea typeface="Calibri" panose="020F0502020204030204" pitchFamily="34" charset="0"/>
              </a:rPr>
              <a:t>without</a:t>
            </a:r>
            <a:r>
              <a:rPr lang="es-ES" sz="3600" b="1" dirty="0" smtClean="0">
                <a:solidFill>
                  <a:srgbClr val="002060"/>
                </a:solidFill>
                <a:latin typeface="Arial" panose="020B0604020202020204" pitchFamily="34" charset="0"/>
                <a:ea typeface="Calibri" panose="020F0502020204030204" pitchFamily="34" charset="0"/>
              </a:rPr>
              <a:t> </a:t>
            </a:r>
            <a:r>
              <a:rPr lang="es-ES" sz="3600" b="1" dirty="0" err="1" smtClean="0">
                <a:solidFill>
                  <a:srgbClr val="002060"/>
                </a:solidFill>
                <a:latin typeface="Arial" panose="020B0604020202020204" pitchFamily="34" charset="0"/>
                <a:ea typeface="Calibri" panose="020F0502020204030204" pitchFamily="34" charset="0"/>
              </a:rPr>
              <a:t>preparation</a:t>
            </a:r>
            <a:r>
              <a:rPr lang="es-ES" sz="3600" b="1" dirty="0" smtClean="0">
                <a:solidFill>
                  <a:srgbClr val="002060"/>
                </a:solidFill>
                <a:latin typeface="Arial" panose="020B0604020202020204" pitchFamily="34" charset="0"/>
                <a:ea typeface="Calibri" panose="020F0502020204030204" pitchFamily="34" charset="0"/>
              </a:rPr>
              <a:t>...</a:t>
            </a:r>
            <a:r>
              <a:rPr lang="fr-FR" sz="3600" b="1" dirty="0" smtClean="0">
                <a:solidFill>
                  <a:srgbClr val="002060"/>
                </a:solidFill>
                <a:latin typeface="Arial" panose="020B0604020202020204" pitchFamily="34" charset="0"/>
                <a:ea typeface="Calibri" panose="020F0502020204030204" pitchFamily="34" charset="0"/>
              </a:rPr>
              <a:t>». </a:t>
            </a:r>
            <a:endParaRPr lang="fr-FR" sz="3600" b="1" dirty="0">
              <a:solidFill>
                <a:srgbClr val="002060"/>
              </a:solidFill>
            </a:endParaRPr>
          </a:p>
        </p:txBody>
      </p:sp>
      <p:pic>
        <p:nvPicPr>
          <p:cNvPr id="4" name="Image 3"/>
          <p:cNvPicPr>
            <a:picLocks noChangeAspect="1"/>
          </p:cNvPicPr>
          <p:nvPr/>
        </p:nvPicPr>
        <p:blipFill>
          <a:blip r:embed="rId2" cstate="print">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tretch>
            <a:fillRect/>
          </a:stretch>
        </p:blipFill>
        <p:spPr>
          <a:xfrm>
            <a:off x="818374" y="1024629"/>
            <a:ext cx="3709609" cy="5585254"/>
          </a:xfrm>
          <a:prstGeom prst="rect">
            <a:avLst/>
          </a:prstGeom>
          <a:ln>
            <a:noFill/>
          </a:ln>
          <a:effectLst>
            <a:softEdge rad="112500"/>
          </a:effectLst>
        </p:spPr>
      </p:pic>
    </p:spTree>
    <p:extLst>
      <p:ext uri="{BB962C8B-B14F-4D97-AF65-F5344CB8AC3E}">
        <p14:creationId xmlns:p14="http://schemas.microsoft.com/office/powerpoint/2010/main" val="3991094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9568" y="332077"/>
            <a:ext cx="8917826" cy="587853"/>
          </a:xfrm>
          <a:prstGeom prst="rect">
            <a:avLst/>
          </a:prstGeom>
          <a:solidFill>
            <a:schemeClr val="accent2">
              <a:lumMod val="60000"/>
              <a:lumOff val="40000"/>
            </a:schemeClr>
          </a:solidFill>
        </p:spPr>
        <p:txBody>
          <a:bodyPr wrap="none">
            <a:spAutoFit/>
          </a:bodyPr>
          <a:lstStyle/>
          <a:p>
            <a:pPr marL="342900" lvl="0" indent="-342900" algn="just">
              <a:lnSpc>
                <a:spcPct val="115000"/>
              </a:lnSpc>
              <a:spcAft>
                <a:spcPts val="0"/>
              </a:spcAft>
              <a:buFont typeface="Symbol" panose="05050102010706020507" pitchFamily="18" charset="2"/>
              <a:buChar char=""/>
            </a:pPr>
            <a:r>
              <a:rPr lang="fr-FR" sz="2800" b="1" dirty="0" smtClean="0">
                <a:solidFill>
                  <a:srgbClr val="FF0000"/>
                </a:solidFill>
                <a:latin typeface="Bookman Old Style" panose="02050604050505020204" pitchFamily="18" charset="0"/>
                <a:ea typeface="Calibri" panose="020F0502020204030204" pitchFamily="34" charset="0"/>
                <a:cs typeface="Times New Roman" panose="02020603050405020304" pitchFamily="18" charset="0"/>
              </a:rPr>
              <a:t>living </a:t>
            </a:r>
            <a:r>
              <a:rPr lang="fr-FR" sz="2800" b="1" dirty="0">
                <a:solidFill>
                  <a:srgbClr val="FF0000"/>
                </a:solidFill>
                <a:latin typeface="Bookman Old Style" panose="02050604050505020204" pitchFamily="18" charset="0"/>
                <a:ea typeface="Calibri" panose="020F0502020204030204" pitchFamily="34" charset="0"/>
                <a:cs typeface="Times New Roman" panose="02020603050405020304" pitchFamily="18" charset="0"/>
              </a:rPr>
              <a:t>« </a:t>
            </a:r>
            <a:r>
              <a:rPr lang="fr-FR" sz="2800" b="1" dirty="0" smtClean="0">
                <a:solidFill>
                  <a:srgbClr val="FF0000"/>
                </a:solidFill>
                <a:latin typeface="Bookman Old Style" panose="02050604050505020204" pitchFamily="18" charset="0"/>
                <a:ea typeface="Calibri" panose="020F0502020204030204" pitchFamily="34" charset="0"/>
                <a:cs typeface="Times New Roman" panose="02020603050405020304" pitchFamily="18" charset="0"/>
              </a:rPr>
              <a:t>to Providence</a:t>
            </a:r>
            <a:r>
              <a:rPr lang="fr-FR" sz="2800" b="1" dirty="0">
                <a:solidFill>
                  <a:srgbClr val="FF0000"/>
                </a:solidFill>
                <a:latin typeface="Bookman Old Style" panose="02050604050505020204" pitchFamily="18" charset="0"/>
                <a:ea typeface="Calibri" panose="020F0502020204030204" pitchFamily="34" charset="0"/>
                <a:cs typeface="Times New Roman" panose="02020603050405020304" pitchFamily="18" charset="0"/>
              </a:rPr>
              <a:t> » </a:t>
            </a:r>
            <a:r>
              <a:rPr lang="fr-FR" sz="2800" b="1" dirty="0" smtClean="0">
                <a:solidFill>
                  <a:srgbClr val="FF0000"/>
                </a:solidFill>
                <a:latin typeface="Bookman Old Style" panose="02050604050505020204" pitchFamily="18" charset="0"/>
                <a:ea typeface="Calibri" panose="020F0502020204030204" pitchFamily="34" charset="0"/>
                <a:cs typeface="Times New Roman" panose="02020603050405020304" pitchFamily="18" charset="0"/>
              </a:rPr>
              <a:t>or </a:t>
            </a:r>
            <a:r>
              <a:rPr lang="fr-FR" sz="2800" b="1" dirty="0">
                <a:solidFill>
                  <a:srgbClr val="FF0000"/>
                </a:solidFill>
                <a:latin typeface="Bookman Old Style" panose="02050604050505020204" pitchFamily="18" charset="0"/>
                <a:ea typeface="Calibri" panose="020F0502020204030204" pitchFamily="34" charset="0"/>
                <a:cs typeface="Times New Roman" panose="02020603050405020304" pitchFamily="18" charset="0"/>
              </a:rPr>
              <a:t>« </a:t>
            </a:r>
            <a:r>
              <a:rPr lang="fr-FR" sz="2800" b="1" dirty="0" smtClean="0">
                <a:solidFill>
                  <a:srgbClr val="FF0000"/>
                </a:solidFill>
                <a:latin typeface="Bookman Old Style" panose="02050604050505020204" pitchFamily="18" charset="0"/>
                <a:ea typeface="Calibri" panose="020F0502020204030204" pitchFamily="34" charset="0"/>
                <a:cs typeface="Times New Roman" panose="02020603050405020304" pitchFamily="18" charset="0"/>
              </a:rPr>
              <a:t>to the apostolic</a:t>
            </a:r>
            <a:r>
              <a:rPr lang="fr-FR" sz="2800" b="1" dirty="0">
                <a:solidFill>
                  <a:srgbClr val="FF0000"/>
                </a:solidFill>
                <a:latin typeface="Bookman Old Style" panose="02050604050505020204" pitchFamily="18" charset="0"/>
                <a:ea typeface="Calibri" panose="020F0502020204030204" pitchFamily="34" charset="0"/>
                <a:cs typeface="Times New Roman" panose="02020603050405020304" pitchFamily="18" charset="0"/>
              </a:rPr>
              <a:t> »</a:t>
            </a:r>
            <a:endParaRPr lang="fr-FR" sz="2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4246605" y="1365277"/>
            <a:ext cx="7945395" cy="4062651"/>
          </a:xfrm>
          <a:prstGeom prst="rect">
            <a:avLst/>
          </a:prstGeom>
          <a:solidFill>
            <a:schemeClr val="accent2">
              <a:lumMod val="40000"/>
              <a:lumOff val="60000"/>
            </a:schemeClr>
          </a:solidFill>
        </p:spPr>
        <p:txBody>
          <a:bodyPr wrap="square">
            <a:spAutoFit/>
          </a:bodyPr>
          <a:lstStyle/>
          <a:p>
            <a:r>
              <a:rPr lang="es-ES" sz="2000" dirty="0" err="1" smtClean="0">
                <a:latin typeface="Bookman Old Style" panose="02050604050505020204" pitchFamily="18" charset="0"/>
                <a:ea typeface="Calibri" panose="020F0502020204030204" pitchFamily="34" charset="0"/>
                <a:cs typeface="Times New Roman" panose="02020603050405020304" pitchFamily="18" charset="0"/>
              </a:rPr>
              <a:t>Therefore</a:t>
            </a:r>
            <a:r>
              <a:rPr lang="es-ES" sz="2000" dirty="0" smtClean="0">
                <a:latin typeface="Bookman Old Style" panose="02050604050505020204" pitchFamily="18" charset="0"/>
                <a:ea typeface="Calibri" panose="020F0502020204030204" pitchFamily="34" charset="0"/>
                <a:cs typeface="Times New Roman" panose="02020603050405020304" pitchFamily="18" charset="0"/>
              </a:rPr>
              <a:t>, he </a:t>
            </a:r>
            <a:r>
              <a:rPr lang="es-ES" sz="2000" dirty="0" err="1" smtClean="0">
                <a:latin typeface="Bookman Old Style" panose="02050604050505020204" pitchFamily="18" charset="0"/>
                <a:ea typeface="Calibri" panose="020F0502020204030204" pitchFamily="34" charset="0"/>
                <a:cs typeface="Times New Roman" panose="02020603050405020304" pitchFamily="18" charset="0"/>
              </a:rPr>
              <a:t>rejected</a:t>
            </a:r>
            <a:r>
              <a:rPr lang="es-ES" sz="2000" dirty="0" smtClean="0">
                <a:latin typeface="Bookman Old Style" panose="02050604050505020204" pitchFamily="18" charset="0"/>
                <a:ea typeface="Calibri" panose="020F0502020204030204" pitchFamily="34" charset="0"/>
                <a:cs typeface="Times New Roman" panose="02020603050405020304" pitchFamily="18" charset="0"/>
              </a:rPr>
              <a:t> </a:t>
            </a:r>
            <a:r>
              <a:rPr lang="es-ES" sz="2000" dirty="0" err="1" smtClean="0">
                <a:latin typeface="Bookman Old Style" panose="02050604050505020204" pitchFamily="18" charset="0"/>
                <a:ea typeface="Calibri" panose="020F0502020204030204" pitchFamily="34" charset="0"/>
                <a:cs typeface="Times New Roman" panose="02020603050405020304" pitchFamily="18" charset="0"/>
              </a:rPr>
              <a:t>any</a:t>
            </a:r>
            <a:r>
              <a:rPr lang="es-ES" sz="2000" dirty="0" smtClean="0">
                <a:latin typeface="Bookman Old Style" panose="02050604050505020204" pitchFamily="18" charset="0"/>
                <a:ea typeface="Calibri" panose="020F0502020204030204" pitchFamily="34" charset="0"/>
                <a:cs typeface="Times New Roman" panose="02020603050405020304" pitchFamily="18" charset="0"/>
              </a:rPr>
              <a:t> </a:t>
            </a:r>
            <a:r>
              <a:rPr lang="es-ES" sz="2000" dirty="0" err="1" smtClean="0">
                <a:latin typeface="Bookman Old Style" panose="02050604050505020204" pitchFamily="18" charset="0"/>
                <a:ea typeface="Calibri" panose="020F0502020204030204" pitchFamily="34" charset="0"/>
                <a:cs typeface="Times New Roman" panose="02020603050405020304" pitchFamily="18" charset="0"/>
              </a:rPr>
              <a:t>benefit</a:t>
            </a:r>
            <a:r>
              <a:rPr lang="es-ES" sz="2000" dirty="0" smtClean="0">
                <a:latin typeface="Bookman Old Style" panose="02050604050505020204" pitchFamily="18" charset="0"/>
                <a:ea typeface="Calibri" panose="020F0502020204030204" pitchFamily="34" charset="0"/>
                <a:cs typeface="Times New Roman" panose="02020603050405020304" pitchFamily="18" charset="0"/>
              </a:rPr>
              <a:t>: he </a:t>
            </a:r>
            <a:r>
              <a:rPr lang="es-ES" sz="2000" dirty="0" err="1" smtClean="0">
                <a:latin typeface="Bookman Old Style" panose="02050604050505020204" pitchFamily="18" charset="0"/>
                <a:ea typeface="Calibri" panose="020F0502020204030204" pitchFamily="34" charset="0"/>
                <a:cs typeface="Times New Roman" panose="02020603050405020304" pitchFamily="18" charset="0"/>
              </a:rPr>
              <a:t>asked</a:t>
            </a:r>
            <a:r>
              <a:rPr lang="es-ES" sz="2000" dirty="0" smtClean="0">
                <a:latin typeface="Bookman Old Style" panose="02050604050505020204" pitchFamily="18" charset="0"/>
                <a:ea typeface="Calibri" panose="020F0502020204030204" pitchFamily="34" charset="0"/>
                <a:cs typeface="Times New Roman" panose="02020603050405020304" pitchFamily="18" charset="0"/>
              </a:rPr>
              <a:t> </a:t>
            </a:r>
            <a:r>
              <a:rPr lang="es-ES" sz="2000" dirty="0" err="1" smtClean="0">
                <a:latin typeface="Bookman Old Style" panose="02050604050505020204" pitchFamily="18" charset="0"/>
                <a:ea typeface="Calibri" panose="020F0502020204030204" pitchFamily="34" charset="0"/>
                <a:cs typeface="Times New Roman" panose="02020603050405020304" pitchFamily="18" charset="0"/>
              </a:rPr>
              <a:t>his</a:t>
            </a:r>
            <a:r>
              <a:rPr lang="es-ES" sz="2000" dirty="0" smtClean="0">
                <a:latin typeface="Bookman Old Style" panose="02050604050505020204" pitchFamily="18" charset="0"/>
                <a:ea typeface="Calibri" panose="020F0502020204030204" pitchFamily="34" charset="0"/>
                <a:cs typeface="Times New Roman" panose="02020603050405020304" pitchFamily="18" charset="0"/>
              </a:rPr>
              <a:t> </a:t>
            </a:r>
            <a:r>
              <a:rPr lang="es-ES" sz="2000" dirty="0" err="1" smtClean="0">
                <a:latin typeface="Bookman Old Style" panose="02050604050505020204" pitchFamily="18" charset="0"/>
                <a:ea typeface="Calibri" panose="020F0502020204030204" pitchFamily="34" charset="0"/>
                <a:cs typeface="Times New Roman" panose="02020603050405020304" pitchFamily="18" charset="0"/>
              </a:rPr>
              <a:t>missionaries</a:t>
            </a:r>
            <a:r>
              <a:rPr lang="es-ES" sz="2000" dirty="0" smtClean="0">
                <a:latin typeface="Bookman Old Style" panose="02050604050505020204" pitchFamily="18" charset="0"/>
                <a:ea typeface="Calibri" panose="020F0502020204030204" pitchFamily="34" charset="0"/>
                <a:cs typeface="Times New Roman" panose="02020603050405020304" pitchFamily="18" charset="0"/>
              </a:rPr>
              <a:t> (Rule of </a:t>
            </a:r>
            <a:r>
              <a:rPr lang="es-ES" sz="2000" dirty="0">
                <a:latin typeface="Bookman Old Style" panose="02050604050505020204" pitchFamily="18" charset="0"/>
                <a:ea typeface="Calibri" panose="020F0502020204030204" pitchFamily="34" charset="0"/>
                <a:cs typeface="Times New Roman" panose="02020603050405020304" pitchFamily="18" charset="0"/>
              </a:rPr>
              <a:t>1713) </a:t>
            </a:r>
            <a:r>
              <a:rPr lang="es-ES" sz="2000" dirty="0" smtClean="0">
                <a:latin typeface="Bookman Old Style" panose="02050604050505020204" pitchFamily="18" charset="0"/>
                <a:ea typeface="Calibri" panose="020F0502020204030204" pitchFamily="34" charset="0"/>
                <a:cs typeface="Times New Roman" panose="02020603050405020304" pitchFamily="18" charset="0"/>
              </a:rPr>
              <a:t>to do</a:t>
            </a:r>
            <a:endParaRPr lang="es-ES" sz="2000" dirty="0">
              <a:latin typeface="Bookman Old Style" panose="02050604050505020204" pitchFamily="18" charset="0"/>
              <a:ea typeface="Calibri" panose="020F0502020204030204" pitchFamily="34" charset="0"/>
              <a:cs typeface="Times New Roman" panose="02020603050405020304" pitchFamily="18" charset="0"/>
            </a:endParaRPr>
          </a:p>
          <a:p>
            <a:pPr algn="ctr"/>
            <a:r>
              <a:rPr lang="fr-FR" sz="4000" b="1" dirty="0" smtClean="0">
                <a:latin typeface="Arial" panose="020B0604020202020204" pitchFamily="34" charset="0"/>
                <a:ea typeface="Calibri" panose="020F0502020204030204" pitchFamily="34" charset="0"/>
              </a:rPr>
              <a:t>«</a:t>
            </a:r>
            <a:r>
              <a:rPr lang="fr-FR" sz="4000" b="1" dirty="0">
                <a:latin typeface="Arial" panose="020B0604020202020204" pitchFamily="34" charset="0"/>
                <a:ea typeface="Calibri" panose="020F0502020204030204" pitchFamily="34" charset="0"/>
              </a:rPr>
              <a:t> </a:t>
            </a:r>
            <a:r>
              <a:rPr lang="es-ES" sz="4000" b="1" dirty="0" err="1" smtClean="0">
                <a:latin typeface="Arial" panose="020B0604020202020204" pitchFamily="34" charset="0"/>
                <a:ea typeface="Calibri" panose="020F0502020204030204" pitchFamily="34" charset="0"/>
              </a:rPr>
              <a:t>all</a:t>
            </a:r>
            <a:r>
              <a:rPr lang="es-ES" sz="4000" b="1" dirty="0" smtClean="0">
                <a:latin typeface="Arial" panose="020B0604020202020204" pitchFamily="34" charset="0"/>
                <a:ea typeface="Calibri" panose="020F0502020204030204" pitchFamily="34" charset="0"/>
              </a:rPr>
              <a:t> </a:t>
            </a:r>
            <a:r>
              <a:rPr lang="es-ES" sz="4000" b="1" dirty="0" err="1" smtClean="0">
                <a:latin typeface="Arial" panose="020B0604020202020204" pitchFamily="34" charset="0"/>
                <a:ea typeface="Calibri" panose="020F0502020204030204" pitchFamily="34" charset="0"/>
              </a:rPr>
              <a:t>their</a:t>
            </a:r>
            <a:r>
              <a:rPr lang="es-ES" sz="4000" b="1" dirty="0" smtClean="0">
                <a:latin typeface="Arial" panose="020B0604020202020204" pitchFamily="34" charset="0"/>
                <a:ea typeface="Calibri" panose="020F0502020204030204" pitchFamily="34" charset="0"/>
              </a:rPr>
              <a:t> </a:t>
            </a:r>
            <a:r>
              <a:rPr lang="es-ES" sz="4000" b="1" dirty="0" err="1" smtClean="0">
                <a:latin typeface="Arial" panose="020B0604020202020204" pitchFamily="34" charset="0"/>
                <a:ea typeface="Calibri" panose="020F0502020204030204" pitchFamily="34" charset="0"/>
              </a:rPr>
              <a:t>missions</a:t>
            </a:r>
            <a:r>
              <a:rPr lang="es-ES" sz="4000" b="1" dirty="0" smtClean="0">
                <a:latin typeface="Arial" panose="020B0604020202020204" pitchFamily="34" charset="0"/>
                <a:ea typeface="Calibri" panose="020F0502020204030204" pitchFamily="34" charset="0"/>
              </a:rPr>
              <a:t> in </a:t>
            </a:r>
            <a:r>
              <a:rPr lang="es-ES" sz="4000" b="1" dirty="0" err="1" smtClean="0">
                <a:latin typeface="Arial" panose="020B0604020202020204" pitchFamily="34" charset="0"/>
                <a:ea typeface="Calibri" panose="020F0502020204030204" pitchFamily="34" charset="0"/>
              </a:rPr>
              <a:t>abandonment</a:t>
            </a:r>
            <a:r>
              <a:rPr lang="es-ES" sz="4000" b="1" dirty="0" smtClean="0">
                <a:latin typeface="Arial" panose="020B0604020202020204" pitchFamily="34" charset="0"/>
                <a:ea typeface="Calibri" panose="020F0502020204030204" pitchFamily="34" charset="0"/>
              </a:rPr>
              <a:t> to Providence, </a:t>
            </a:r>
            <a:r>
              <a:rPr lang="es-ES" sz="4000" b="1" dirty="0" err="1" smtClean="0">
                <a:latin typeface="Arial" panose="020B0604020202020204" pitchFamily="34" charset="0"/>
                <a:ea typeface="Calibri" panose="020F0502020204030204" pitchFamily="34" charset="0"/>
              </a:rPr>
              <a:t>without</a:t>
            </a:r>
            <a:r>
              <a:rPr lang="es-ES" sz="4000" b="1" dirty="0" smtClean="0">
                <a:latin typeface="Arial" panose="020B0604020202020204" pitchFamily="34" charset="0"/>
                <a:ea typeface="Calibri" panose="020F0502020204030204" pitchFamily="34" charset="0"/>
              </a:rPr>
              <a:t> </a:t>
            </a:r>
            <a:r>
              <a:rPr lang="es-ES" sz="4000" b="1" dirty="0" err="1" smtClean="0">
                <a:latin typeface="Arial" panose="020B0604020202020204" pitchFamily="34" charset="0"/>
                <a:ea typeface="Calibri" panose="020F0502020204030204" pitchFamily="34" charset="0"/>
              </a:rPr>
              <a:t>accepting</a:t>
            </a:r>
            <a:r>
              <a:rPr lang="es-ES" sz="4000" b="1" dirty="0" smtClean="0">
                <a:latin typeface="Arial" panose="020B0604020202020204" pitchFamily="34" charset="0"/>
                <a:ea typeface="Calibri" panose="020F0502020204030204" pitchFamily="34" charset="0"/>
              </a:rPr>
              <a:t> </a:t>
            </a:r>
            <a:r>
              <a:rPr lang="es-ES" sz="4000" b="1" dirty="0" err="1" smtClean="0">
                <a:latin typeface="Arial" panose="020B0604020202020204" pitchFamily="34" charset="0"/>
                <a:ea typeface="Calibri" panose="020F0502020204030204" pitchFamily="34" charset="0"/>
              </a:rPr>
              <a:t>any</a:t>
            </a:r>
            <a:r>
              <a:rPr lang="es-ES" sz="4000" b="1" dirty="0" smtClean="0">
                <a:latin typeface="Arial" panose="020B0604020202020204" pitchFamily="34" charset="0"/>
                <a:ea typeface="Calibri" panose="020F0502020204030204" pitchFamily="34" charset="0"/>
              </a:rPr>
              <a:t> </a:t>
            </a:r>
            <a:r>
              <a:rPr lang="es-ES" sz="4000" b="1" dirty="0" err="1" smtClean="0">
                <a:latin typeface="Arial" panose="020B0604020202020204" pitchFamily="34" charset="0"/>
                <a:ea typeface="Calibri" panose="020F0502020204030204" pitchFamily="34" charset="0"/>
              </a:rPr>
              <a:t>support</a:t>
            </a:r>
            <a:r>
              <a:rPr lang="es-ES" sz="4000" b="1" dirty="0" smtClean="0">
                <a:latin typeface="Arial" panose="020B0604020202020204" pitchFamily="34" charset="0"/>
                <a:ea typeface="Calibri" panose="020F0502020204030204" pitchFamily="34" charset="0"/>
              </a:rPr>
              <a:t> </a:t>
            </a:r>
            <a:r>
              <a:rPr lang="es-ES" sz="4000" b="1" dirty="0" err="1" smtClean="0">
                <a:latin typeface="Arial" panose="020B0604020202020204" pitchFamily="34" charset="0"/>
                <a:ea typeface="Calibri" panose="020F0502020204030204" pitchFamily="34" charset="0"/>
              </a:rPr>
              <a:t>for</a:t>
            </a:r>
            <a:r>
              <a:rPr lang="es-ES" sz="4000" b="1" dirty="0" smtClean="0">
                <a:latin typeface="Arial" panose="020B0604020202020204" pitchFamily="34" charset="0"/>
                <a:ea typeface="Calibri" panose="020F0502020204030204" pitchFamily="34" charset="0"/>
              </a:rPr>
              <a:t> </a:t>
            </a:r>
            <a:r>
              <a:rPr lang="es-ES" sz="4000" b="1" dirty="0" err="1" smtClean="0">
                <a:latin typeface="Arial" panose="020B0604020202020204" pitchFamily="34" charset="0"/>
                <a:ea typeface="Calibri" panose="020F0502020204030204" pitchFamily="34" charset="0"/>
              </a:rPr>
              <a:t>any</a:t>
            </a:r>
            <a:r>
              <a:rPr lang="es-ES" sz="4000" b="1" dirty="0" smtClean="0">
                <a:latin typeface="Arial" panose="020B0604020202020204" pitchFamily="34" charset="0"/>
                <a:ea typeface="Calibri" panose="020F0502020204030204" pitchFamily="34" charset="0"/>
              </a:rPr>
              <a:t> </a:t>
            </a:r>
            <a:r>
              <a:rPr lang="es-ES" sz="4000" b="1" dirty="0" err="1" smtClean="0">
                <a:latin typeface="Arial" panose="020B0604020202020204" pitchFamily="34" charset="0"/>
                <a:ea typeface="Calibri" panose="020F0502020204030204" pitchFamily="34" charset="0"/>
              </a:rPr>
              <a:t>future</a:t>
            </a:r>
            <a:r>
              <a:rPr lang="es-ES" sz="4000" b="1" dirty="0" smtClean="0">
                <a:latin typeface="Arial" panose="020B0604020202020204" pitchFamily="34" charset="0"/>
                <a:ea typeface="Calibri" panose="020F0502020204030204" pitchFamily="34" charset="0"/>
              </a:rPr>
              <a:t> </a:t>
            </a:r>
            <a:r>
              <a:rPr lang="es-ES" sz="4000" b="1" dirty="0" err="1" smtClean="0">
                <a:latin typeface="Arial" panose="020B0604020202020204" pitchFamily="34" charset="0"/>
                <a:ea typeface="Calibri" panose="020F0502020204030204" pitchFamily="34" charset="0"/>
              </a:rPr>
              <a:t>misssion</a:t>
            </a:r>
            <a:r>
              <a:rPr lang="es-ES" sz="4000" b="1" dirty="0" smtClean="0">
                <a:latin typeface="Arial" panose="020B0604020202020204" pitchFamily="34" charset="0"/>
                <a:ea typeface="Calibri" panose="020F0502020204030204" pitchFamily="34" charset="0"/>
              </a:rPr>
              <a:t>... To be </a:t>
            </a:r>
            <a:r>
              <a:rPr lang="es-ES" sz="4000" b="1" dirty="0" err="1" smtClean="0">
                <a:latin typeface="Arial" panose="020B0604020202020204" pitchFamily="34" charset="0"/>
                <a:ea typeface="Calibri" panose="020F0502020204030204" pitchFamily="34" charset="0"/>
              </a:rPr>
              <a:t>founded</a:t>
            </a:r>
            <a:r>
              <a:rPr lang="es-ES" sz="4000" b="1" dirty="0" smtClean="0">
                <a:latin typeface="Arial" panose="020B0604020202020204" pitchFamily="34" charset="0"/>
                <a:ea typeface="Calibri" panose="020F0502020204030204" pitchFamily="34" charset="0"/>
              </a:rPr>
              <a:t> </a:t>
            </a:r>
            <a:r>
              <a:rPr lang="es-ES" sz="4000" b="1" dirty="0" err="1" smtClean="0">
                <a:latin typeface="Arial" panose="020B0604020202020204" pitchFamily="34" charset="0"/>
                <a:ea typeface="Calibri" panose="020F0502020204030204" pitchFamily="34" charset="0"/>
              </a:rPr>
              <a:t>on</a:t>
            </a:r>
            <a:r>
              <a:rPr lang="es-ES" sz="4000" b="1" dirty="0" smtClean="0">
                <a:latin typeface="Arial" panose="020B0604020202020204" pitchFamily="34" charset="0"/>
                <a:ea typeface="Calibri" panose="020F0502020204030204" pitchFamily="34" charset="0"/>
              </a:rPr>
              <a:t> </a:t>
            </a:r>
            <a:r>
              <a:rPr lang="es-ES" sz="4000" b="1" dirty="0" err="1" smtClean="0">
                <a:latin typeface="Arial" panose="020B0604020202020204" pitchFamily="34" charset="0"/>
                <a:ea typeface="Calibri" panose="020F0502020204030204" pitchFamily="34" charset="0"/>
              </a:rPr>
              <a:t>God</a:t>
            </a:r>
            <a:r>
              <a:rPr lang="es-ES" sz="4000" b="1" dirty="0" smtClean="0">
                <a:latin typeface="Arial" panose="020B0604020202020204" pitchFamily="34" charset="0"/>
                <a:ea typeface="Calibri" panose="020F0502020204030204" pitchFamily="34" charset="0"/>
              </a:rPr>
              <a:t> </a:t>
            </a:r>
            <a:r>
              <a:rPr lang="es-ES" sz="4000" b="1" dirty="0" err="1" smtClean="0">
                <a:latin typeface="Arial" panose="020B0604020202020204" pitchFamily="34" charset="0"/>
                <a:ea typeface="Calibri" panose="020F0502020204030204" pitchFamily="34" charset="0"/>
              </a:rPr>
              <a:t>alone</a:t>
            </a:r>
            <a:r>
              <a:rPr lang="fr-FR" sz="4000" b="1" dirty="0" smtClean="0">
                <a:latin typeface="Arial" panose="020B0604020202020204" pitchFamily="34" charset="0"/>
                <a:ea typeface="Calibri" panose="020F0502020204030204" pitchFamily="34" charset="0"/>
              </a:rPr>
              <a:t>» </a:t>
            </a:r>
          </a:p>
          <a:p>
            <a:pPr algn="ctr"/>
            <a:r>
              <a:rPr lang="fr-FR" dirty="0" smtClean="0">
                <a:latin typeface="Arial" panose="020B0604020202020204" pitchFamily="34" charset="0"/>
                <a:ea typeface="Calibri" panose="020F0502020204030204" pitchFamily="34" charset="0"/>
              </a:rPr>
              <a:t>(</a:t>
            </a:r>
            <a:r>
              <a:rPr lang="fr-FR" dirty="0">
                <a:latin typeface="Arial" panose="020B0604020202020204" pitchFamily="34" charset="0"/>
                <a:ea typeface="Calibri" panose="020F0502020204030204" pitchFamily="34" charset="0"/>
              </a:rPr>
              <a:t>RMCM 50 </a:t>
            </a:r>
            <a:r>
              <a:rPr lang="fr-FR" dirty="0" smtClean="0">
                <a:latin typeface="Arial" panose="020B0604020202020204" pitchFamily="34" charset="0"/>
                <a:ea typeface="Calibri" panose="020F0502020204030204" pitchFamily="34" charset="0"/>
              </a:rPr>
              <a:t>and </a:t>
            </a:r>
            <a:r>
              <a:rPr lang="fr-FR" dirty="0">
                <a:latin typeface="Arial" panose="020B0604020202020204" pitchFamily="34" charset="0"/>
                <a:ea typeface="Calibri" panose="020F0502020204030204" pitchFamily="34" charset="0"/>
              </a:rPr>
              <a:t>12)</a:t>
            </a:r>
            <a:endParaRPr lang="fr-FR" dirty="0"/>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1451" y="1365277"/>
            <a:ext cx="3990169" cy="5293757"/>
          </a:xfrm>
          <a:prstGeom prst="rect">
            <a:avLst/>
          </a:prstGeom>
        </p:spPr>
      </p:pic>
    </p:spTree>
    <p:extLst>
      <p:ext uri="{BB962C8B-B14F-4D97-AF65-F5344CB8AC3E}">
        <p14:creationId xmlns:p14="http://schemas.microsoft.com/office/powerpoint/2010/main" val="231080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ox(in)">
                                      <p:cBhvr>
                                        <p:cTn id="2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fficher l'image d'origine"/>
          <p:cNvPicPr>
            <a:picLocks noChangeAspect="1" noChangeArrowheads="1"/>
          </p:cNvPicPr>
          <p:nvPr/>
        </p:nvPicPr>
        <p:blipFill rotWithShape="1">
          <a:blip r:embed="rId2">
            <a:extLst>
              <a:ext uri="{28A0092B-C50C-407E-A947-70E740481C1C}">
                <a14:useLocalDpi xmlns:a14="http://schemas.microsoft.com/office/drawing/2010/main" val="0"/>
              </a:ext>
            </a:extLst>
          </a:blip>
          <a:srcRect r="20902"/>
          <a:stretch/>
        </p:blipFill>
        <p:spPr bwMode="auto">
          <a:xfrm>
            <a:off x="4256293" y="13910"/>
            <a:ext cx="2900700" cy="684409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91126" y="507417"/>
            <a:ext cx="5038559" cy="587853"/>
          </a:xfrm>
          <a:prstGeom prst="rect">
            <a:avLst/>
          </a:prstGeom>
          <a:solidFill>
            <a:schemeClr val="accent1">
              <a:lumMod val="20000"/>
              <a:lumOff val="80000"/>
            </a:schemeClr>
          </a:solidFill>
        </p:spPr>
        <p:txBody>
          <a:bodyPr wrap="none">
            <a:spAutoFit/>
          </a:bodyPr>
          <a:lstStyle/>
          <a:p>
            <a:pPr marL="342900" lvl="0" indent="-342900" algn="just">
              <a:lnSpc>
                <a:spcPct val="115000"/>
              </a:lnSpc>
              <a:spcAft>
                <a:spcPts val="0"/>
              </a:spcAft>
              <a:buFont typeface="Symbol" panose="05050102010706020507" pitchFamily="18" charset="2"/>
              <a:buChar char=""/>
            </a:pPr>
            <a:r>
              <a:rPr lang="fr-FR" sz="2800" b="1" dirty="0" smtClean="0">
                <a:solidFill>
                  <a:srgbClr val="FF0000"/>
                </a:solidFill>
                <a:latin typeface="Bookman Old Style" panose="02050604050505020204" pitchFamily="18" charset="0"/>
                <a:ea typeface="Calibri" panose="020F0502020204030204" pitchFamily="34" charset="0"/>
                <a:cs typeface="Times New Roman" panose="02020603050405020304" pitchFamily="18" charset="0"/>
              </a:rPr>
              <a:t>The Secret of the Cross</a:t>
            </a:r>
            <a:endParaRPr lang="fr-FR" sz="2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169817" y="2253397"/>
            <a:ext cx="3827417" cy="3277820"/>
          </a:xfrm>
          <a:prstGeom prst="rect">
            <a:avLst/>
          </a:prstGeom>
          <a:solidFill>
            <a:schemeClr val="accent3">
              <a:lumMod val="40000"/>
              <a:lumOff val="60000"/>
            </a:schemeClr>
          </a:solidFill>
        </p:spPr>
        <p:txBody>
          <a:bodyPr wrap="square">
            <a:spAutoFit/>
          </a:bodyPr>
          <a:lstStyle/>
          <a:p>
            <a:pPr>
              <a:lnSpc>
                <a:spcPct val="115000"/>
              </a:lnSpc>
              <a:spcAft>
                <a:spcPts val="0"/>
              </a:spcAft>
            </a:pPr>
            <a:r>
              <a:rPr lang="es-ES" sz="2000" b="1" dirty="0" smtClean="0">
                <a:solidFill>
                  <a:srgbClr val="0070C0"/>
                </a:solidFill>
                <a:latin typeface="Bookman Old Style" panose="02050604050505020204" pitchFamily="18" charset="0"/>
                <a:ea typeface="Calibri" panose="020F0502020204030204" pitchFamily="34" charset="0"/>
                <a:cs typeface="Times New Roman" panose="02020603050405020304" pitchFamily="18" charset="0"/>
              </a:rPr>
              <a:t>Louis Marie de </a:t>
            </a:r>
            <a:r>
              <a:rPr lang="es-ES" sz="2000" b="1" dirty="0" err="1" smtClean="0">
                <a:solidFill>
                  <a:srgbClr val="0070C0"/>
                </a:solidFill>
                <a:latin typeface="Bookman Old Style" panose="02050604050505020204" pitchFamily="18" charset="0"/>
                <a:ea typeface="Calibri" panose="020F0502020204030204" pitchFamily="34" charset="0"/>
                <a:cs typeface="Times New Roman" panose="02020603050405020304" pitchFamily="18" charset="0"/>
              </a:rPr>
              <a:t>Montfort</a:t>
            </a:r>
            <a:r>
              <a:rPr lang="es-ES" sz="2000" b="1" dirty="0" smtClean="0">
                <a:solidFill>
                  <a:srgbClr val="0070C0"/>
                </a:solidFill>
                <a:latin typeface="Bookman Old Style" panose="02050604050505020204" pitchFamily="18" charset="0"/>
                <a:ea typeface="Calibri" panose="020F0502020204030204" pitchFamily="34" charset="0"/>
                <a:cs typeface="Times New Roman" panose="02020603050405020304" pitchFamily="18" charset="0"/>
              </a:rPr>
              <a:t> </a:t>
            </a:r>
            <a:r>
              <a:rPr lang="es-ES" sz="2000" b="1" dirty="0" err="1" smtClean="0">
                <a:solidFill>
                  <a:srgbClr val="0070C0"/>
                </a:solidFill>
                <a:latin typeface="Bookman Old Style" panose="02050604050505020204" pitchFamily="18" charset="0"/>
                <a:ea typeface="Calibri" panose="020F0502020204030204" pitchFamily="34" charset="0"/>
                <a:cs typeface="Times New Roman" panose="02020603050405020304" pitchFamily="18" charset="0"/>
              </a:rPr>
              <a:t>gradually</a:t>
            </a:r>
            <a:r>
              <a:rPr lang="es-ES" sz="2000" b="1" dirty="0" smtClean="0">
                <a:solidFill>
                  <a:srgbClr val="0070C0"/>
                </a:solidFill>
                <a:latin typeface="Bookman Old Style" panose="02050604050505020204" pitchFamily="18" charset="0"/>
                <a:ea typeface="Calibri" panose="020F0502020204030204" pitchFamily="34" charset="0"/>
                <a:cs typeface="Times New Roman" panose="02020603050405020304" pitchFamily="18" charset="0"/>
              </a:rPr>
              <a:t> </a:t>
            </a:r>
            <a:r>
              <a:rPr lang="es-ES" sz="2000" b="1" dirty="0" err="1" smtClean="0">
                <a:solidFill>
                  <a:srgbClr val="0070C0"/>
                </a:solidFill>
                <a:latin typeface="Bookman Old Style" panose="02050604050505020204" pitchFamily="18" charset="0"/>
                <a:ea typeface="Calibri" panose="020F0502020204030204" pitchFamily="34" charset="0"/>
                <a:cs typeface="Times New Roman" panose="02020603050405020304" pitchFamily="18" charset="0"/>
              </a:rPr>
              <a:t>penetrated</a:t>
            </a:r>
            <a:r>
              <a:rPr lang="es-ES" sz="2000" b="1" dirty="0" smtClean="0">
                <a:solidFill>
                  <a:srgbClr val="0070C0"/>
                </a:solidFill>
                <a:latin typeface="Bookman Old Style" panose="02050604050505020204" pitchFamily="18" charset="0"/>
                <a:ea typeface="Calibri" panose="020F0502020204030204" pitchFamily="34" charset="0"/>
                <a:cs typeface="Times New Roman" panose="02020603050405020304" pitchFamily="18" charset="0"/>
              </a:rPr>
              <a:t> </a:t>
            </a:r>
            <a:r>
              <a:rPr lang="es-ES" sz="2000" b="1" dirty="0" err="1" smtClean="0">
                <a:solidFill>
                  <a:srgbClr val="0070C0"/>
                </a:solidFill>
                <a:latin typeface="Bookman Old Style" panose="02050604050505020204" pitchFamily="18" charset="0"/>
                <a:ea typeface="Calibri" panose="020F0502020204030204" pitchFamily="34" charset="0"/>
                <a:cs typeface="Times New Roman" panose="02020603050405020304" pitchFamily="18" charset="0"/>
              </a:rPr>
              <a:t>the</a:t>
            </a:r>
            <a:r>
              <a:rPr lang="es-ES" sz="2000" b="1" dirty="0" smtClean="0">
                <a:solidFill>
                  <a:srgbClr val="0070C0"/>
                </a:solidFill>
                <a:latin typeface="Bookman Old Style" panose="02050604050505020204" pitchFamily="18" charset="0"/>
                <a:ea typeface="Calibri" panose="020F0502020204030204" pitchFamily="34" charset="0"/>
                <a:cs typeface="Times New Roman" panose="02020603050405020304" pitchFamily="18" charset="0"/>
              </a:rPr>
              <a:t> </a:t>
            </a:r>
            <a:r>
              <a:rPr lang="es-ES" sz="2000" b="1" dirty="0" err="1" smtClean="0">
                <a:solidFill>
                  <a:srgbClr val="0070C0"/>
                </a:solidFill>
                <a:latin typeface="Bookman Old Style" panose="02050604050505020204" pitchFamily="18" charset="0"/>
                <a:ea typeface="Calibri" panose="020F0502020204030204" pitchFamily="34" charset="0"/>
                <a:cs typeface="Times New Roman" panose="02020603050405020304" pitchFamily="18" charset="0"/>
              </a:rPr>
              <a:t>mystery</a:t>
            </a:r>
            <a:r>
              <a:rPr lang="es-ES" sz="2000" b="1" dirty="0" smtClean="0">
                <a:solidFill>
                  <a:srgbClr val="0070C0"/>
                </a:solidFill>
                <a:latin typeface="Bookman Old Style" panose="02050604050505020204" pitchFamily="18" charset="0"/>
                <a:ea typeface="Calibri" panose="020F0502020204030204" pitchFamily="34" charset="0"/>
                <a:cs typeface="Times New Roman" panose="02020603050405020304" pitchFamily="18" charset="0"/>
              </a:rPr>
              <a:t> of </a:t>
            </a:r>
            <a:r>
              <a:rPr lang="es-ES" sz="2000" b="1" dirty="0" err="1" smtClean="0">
                <a:solidFill>
                  <a:srgbClr val="0070C0"/>
                </a:solidFill>
                <a:latin typeface="Bookman Old Style" panose="02050604050505020204" pitchFamily="18" charset="0"/>
                <a:ea typeface="Calibri" panose="020F0502020204030204" pitchFamily="34" charset="0"/>
                <a:cs typeface="Times New Roman" panose="02020603050405020304" pitchFamily="18" charset="0"/>
              </a:rPr>
              <a:t>the</a:t>
            </a:r>
            <a:r>
              <a:rPr lang="es-ES" sz="2000" b="1" dirty="0" smtClean="0">
                <a:solidFill>
                  <a:srgbClr val="0070C0"/>
                </a:solidFill>
                <a:latin typeface="Bookman Old Style" panose="02050604050505020204" pitchFamily="18" charset="0"/>
                <a:ea typeface="Calibri" panose="020F0502020204030204" pitchFamily="34" charset="0"/>
                <a:cs typeface="Times New Roman" panose="02020603050405020304" pitchFamily="18" charset="0"/>
              </a:rPr>
              <a:t> Cross and </a:t>
            </a:r>
            <a:r>
              <a:rPr lang="es-ES" sz="2000" b="1" dirty="0" err="1" smtClean="0">
                <a:solidFill>
                  <a:srgbClr val="0070C0"/>
                </a:solidFill>
                <a:latin typeface="Bookman Old Style" panose="02050604050505020204" pitchFamily="18" charset="0"/>
                <a:ea typeface="Calibri" panose="020F0502020204030204" pitchFamily="34" charset="0"/>
                <a:cs typeface="Times New Roman" panose="02020603050405020304" pitchFamily="18" charset="0"/>
              </a:rPr>
              <a:t>through</a:t>
            </a:r>
            <a:r>
              <a:rPr lang="es-ES" sz="2000" b="1" dirty="0" smtClean="0">
                <a:solidFill>
                  <a:srgbClr val="0070C0"/>
                </a:solidFill>
                <a:latin typeface="Bookman Old Style" panose="02050604050505020204" pitchFamily="18" charset="0"/>
                <a:ea typeface="Calibri" panose="020F0502020204030204" pitchFamily="34" charset="0"/>
                <a:cs typeface="Times New Roman" panose="02020603050405020304" pitchFamily="18" charset="0"/>
              </a:rPr>
              <a:t> a </a:t>
            </a:r>
            <a:r>
              <a:rPr lang="es-ES" sz="2000" b="1" dirty="0" err="1" smtClean="0">
                <a:solidFill>
                  <a:srgbClr val="0070C0"/>
                </a:solidFill>
                <a:latin typeface="Bookman Old Style" panose="02050604050505020204" pitchFamily="18" charset="0"/>
                <a:ea typeface="Calibri" panose="020F0502020204030204" pitchFamily="34" charset="0"/>
                <a:cs typeface="Times New Roman" panose="02020603050405020304" pitchFamily="18" charset="0"/>
              </a:rPr>
              <a:t>long</a:t>
            </a:r>
            <a:r>
              <a:rPr lang="es-ES" sz="2000" b="1" dirty="0" smtClean="0">
                <a:solidFill>
                  <a:srgbClr val="0070C0"/>
                </a:solidFill>
                <a:latin typeface="Bookman Old Style" panose="02050604050505020204" pitchFamily="18" charset="0"/>
                <a:ea typeface="Calibri" panose="020F0502020204030204" pitchFamily="34" charset="0"/>
                <a:cs typeface="Times New Roman" panose="02020603050405020304" pitchFamily="18" charset="0"/>
              </a:rPr>
              <a:t> and </a:t>
            </a:r>
            <a:r>
              <a:rPr lang="es-ES" sz="2000" b="1" dirty="0" err="1" smtClean="0">
                <a:solidFill>
                  <a:srgbClr val="0070C0"/>
                </a:solidFill>
                <a:latin typeface="Bookman Old Style" panose="02050604050505020204" pitchFamily="18" charset="0"/>
                <a:ea typeface="Calibri" panose="020F0502020204030204" pitchFamily="34" charset="0"/>
                <a:cs typeface="Times New Roman" panose="02020603050405020304" pitchFamily="18" charset="0"/>
              </a:rPr>
              <a:t>hard</a:t>
            </a:r>
            <a:r>
              <a:rPr lang="es-ES" sz="2000" b="1" dirty="0" smtClean="0">
                <a:solidFill>
                  <a:srgbClr val="0070C0"/>
                </a:solidFill>
                <a:latin typeface="Bookman Old Style" panose="02050604050505020204" pitchFamily="18" charset="0"/>
                <a:ea typeface="Calibri" panose="020F0502020204030204" pitchFamily="34" charset="0"/>
                <a:cs typeface="Times New Roman" panose="02020603050405020304" pitchFamily="18" charset="0"/>
              </a:rPr>
              <a:t> </a:t>
            </a:r>
            <a:r>
              <a:rPr lang="es-ES" sz="2000" b="1" dirty="0" err="1" smtClean="0">
                <a:solidFill>
                  <a:srgbClr val="0070C0"/>
                </a:solidFill>
                <a:latin typeface="Bookman Old Style" panose="02050604050505020204" pitchFamily="18" charset="0"/>
                <a:ea typeface="Calibri" panose="020F0502020204030204" pitchFamily="34" charset="0"/>
                <a:cs typeface="Times New Roman" panose="02020603050405020304" pitchFamily="18" charset="0"/>
              </a:rPr>
              <a:t>learning</a:t>
            </a:r>
            <a:r>
              <a:rPr lang="es-ES" sz="2000" b="1" dirty="0" smtClean="0">
                <a:solidFill>
                  <a:srgbClr val="0070C0"/>
                </a:solidFill>
                <a:latin typeface="Bookman Old Style" panose="02050604050505020204" pitchFamily="18" charset="0"/>
                <a:ea typeface="Calibri" panose="020F0502020204030204" pitchFamily="34" charset="0"/>
                <a:cs typeface="Times New Roman" panose="02020603050405020304" pitchFamily="18" charset="0"/>
              </a:rPr>
              <a:t> </a:t>
            </a:r>
            <a:r>
              <a:rPr lang="es-ES" sz="2000" b="1" dirty="0" err="1" smtClean="0">
                <a:solidFill>
                  <a:srgbClr val="0070C0"/>
                </a:solidFill>
                <a:latin typeface="Bookman Old Style" panose="02050604050505020204" pitchFamily="18" charset="0"/>
                <a:ea typeface="Calibri" panose="020F0502020204030204" pitchFamily="34" charset="0"/>
                <a:cs typeface="Times New Roman" panose="02020603050405020304" pitchFamily="18" charset="0"/>
              </a:rPr>
              <a:t>process</a:t>
            </a:r>
            <a:r>
              <a:rPr lang="es-ES" sz="2000" b="1" dirty="0" smtClean="0">
                <a:solidFill>
                  <a:srgbClr val="0070C0"/>
                </a:solidFill>
                <a:latin typeface="Bookman Old Style" panose="02050604050505020204" pitchFamily="18" charset="0"/>
                <a:ea typeface="Calibri" panose="020F0502020204030204" pitchFamily="34" charset="0"/>
                <a:cs typeface="Times New Roman" panose="02020603050405020304" pitchFamily="18" charset="0"/>
              </a:rPr>
              <a:t>, </a:t>
            </a:r>
            <a:r>
              <a:rPr lang="es-ES" sz="2000" b="1" dirty="0" err="1" smtClean="0">
                <a:solidFill>
                  <a:srgbClr val="0070C0"/>
                </a:solidFill>
                <a:latin typeface="Bookman Old Style" panose="02050604050505020204" pitchFamily="18" charset="0"/>
                <a:ea typeface="Calibri" panose="020F0502020204030204" pitchFamily="34" charset="0"/>
                <a:cs typeface="Times New Roman" panose="02020603050405020304" pitchFamily="18" charset="0"/>
              </a:rPr>
              <a:t>experienced</a:t>
            </a:r>
            <a:r>
              <a:rPr lang="es-ES" sz="2000" b="1" dirty="0" smtClean="0">
                <a:solidFill>
                  <a:srgbClr val="0070C0"/>
                </a:solidFill>
                <a:latin typeface="Bookman Old Style" panose="02050604050505020204" pitchFamily="18" charset="0"/>
                <a:ea typeface="Calibri" panose="020F0502020204030204" pitchFamily="34" charset="0"/>
                <a:cs typeface="Times New Roman" panose="02020603050405020304" pitchFamily="18" charset="0"/>
              </a:rPr>
              <a:t> </a:t>
            </a:r>
            <a:r>
              <a:rPr lang="es-ES" sz="2000" b="1" dirty="0" err="1" smtClean="0">
                <a:solidFill>
                  <a:srgbClr val="0070C0"/>
                </a:solidFill>
                <a:latin typeface="Bookman Old Style" panose="02050604050505020204" pitchFamily="18" charset="0"/>
                <a:ea typeface="Calibri" panose="020F0502020204030204" pitchFamily="34" charset="0"/>
                <a:cs typeface="Times New Roman" panose="02020603050405020304" pitchFamily="18" charset="0"/>
              </a:rPr>
              <a:t>the</a:t>
            </a:r>
            <a:r>
              <a:rPr lang="es-ES" sz="2000" b="1" dirty="0" smtClean="0">
                <a:solidFill>
                  <a:srgbClr val="0070C0"/>
                </a:solidFill>
                <a:latin typeface="Bookman Old Style" panose="02050604050505020204" pitchFamily="18" charset="0"/>
                <a:ea typeface="Calibri" panose="020F0502020204030204" pitchFamily="34" charset="0"/>
                <a:cs typeface="Times New Roman" panose="02020603050405020304" pitchFamily="18" charset="0"/>
              </a:rPr>
              <a:t> incomparable </a:t>
            </a:r>
            <a:r>
              <a:rPr lang="es-ES" sz="2000" b="1" dirty="0" err="1" smtClean="0">
                <a:solidFill>
                  <a:srgbClr val="0070C0"/>
                </a:solidFill>
                <a:latin typeface="Bookman Old Style" panose="02050604050505020204" pitchFamily="18" charset="0"/>
                <a:ea typeface="Calibri" panose="020F0502020204030204" pitchFamily="34" charset="0"/>
                <a:cs typeface="Times New Roman" panose="02020603050405020304" pitchFamily="18" charset="0"/>
              </a:rPr>
              <a:t>missionary</a:t>
            </a:r>
            <a:r>
              <a:rPr lang="es-ES" sz="2000" b="1" dirty="0" smtClean="0">
                <a:solidFill>
                  <a:srgbClr val="0070C0"/>
                </a:solidFill>
                <a:latin typeface="Bookman Old Style" panose="02050604050505020204" pitchFamily="18" charset="0"/>
                <a:ea typeface="Calibri" panose="020F0502020204030204" pitchFamily="34" charset="0"/>
                <a:cs typeface="Times New Roman" panose="02020603050405020304" pitchFamily="18" charset="0"/>
              </a:rPr>
              <a:t> </a:t>
            </a:r>
            <a:r>
              <a:rPr lang="es-ES" sz="2000" b="1" dirty="0" err="1" smtClean="0">
                <a:solidFill>
                  <a:srgbClr val="0070C0"/>
                </a:solidFill>
                <a:latin typeface="Bookman Old Style" panose="02050604050505020204" pitchFamily="18" charset="0"/>
                <a:ea typeface="Calibri" panose="020F0502020204030204" pitchFamily="34" charset="0"/>
                <a:cs typeface="Times New Roman" panose="02020603050405020304" pitchFamily="18" charset="0"/>
              </a:rPr>
              <a:t>fruitfulness</a:t>
            </a:r>
            <a:r>
              <a:rPr lang="es-ES" sz="2000" b="1" dirty="0" smtClean="0">
                <a:solidFill>
                  <a:srgbClr val="0070C0"/>
                </a:solidFill>
                <a:latin typeface="Bookman Old Style" panose="02050604050505020204" pitchFamily="18" charset="0"/>
                <a:ea typeface="Calibri" panose="020F0502020204030204" pitchFamily="34" charset="0"/>
                <a:cs typeface="Times New Roman" panose="02020603050405020304" pitchFamily="18" charset="0"/>
              </a:rPr>
              <a:t> </a:t>
            </a:r>
            <a:r>
              <a:rPr lang="es-ES" sz="2000" b="1" dirty="0" err="1" smtClean="0">
                <a:solidFill>
                  <a:srgbClr val="0070C0"/>
                </a:solidFill>
                <a:latin typeface="Bookman Old Style" panose="02050604050505020204" pitchFamily="18" charset="0"/>
                <a:ea typeface="Calibri" panose="020F0502020204030204" pitchFamily="34" charset="0"/>
                <a:cs typeface="Times New Roman" panose="02020603050405020304" pitchFamily="18" charset="0"/>
              </a:rPr>
              <a:t>for</a:t>
            </a:r>
            <a:r>
              <a:rPr lang="es-ES" sz="2000" b="1" dirty="0" smtClean="0">
                <a:solidFill>
                  <a:srgbClr val="0070C0"/>
                </a:solidFill>
                <a:latin typeface="Bookman Old Style" panose="02050604050505020204" pitchFamily="18" charset="0"/>
                <a:ea typeface="Calibri" panose="020F0502020204030204" pitchFamily="34" charset="0"/>
                <a:cs typeface="Times New Roman" panose="02020603050405020304" pitchFamily="18" charset="0"/>
              </a:rPr>
              <a:t> </a:t>
            </a:r>
            <a:r>
              <a:rPr lang="es-ES" sz="2000" b="1" dirty="0" err="1" smtClean="0">
                <a:solidFill>
                  <a:srgbClr val="0070C0"/>
                </a:solidFill>
                <a:latin typeface="Bookman Old Style" panose="02050604050505020204" pitchFamily="18" charset="0"/>
                <a:ea typeface="Calibri" panose="020F0502020204030204" pitchFamily="34" charset="0"/>
                <a:cs typeface="Times New Roman" panose="02020603050405020304" pitchFamily="18" charset="0"/>
              </a:rPr>
              <a:t>the</a:t>
            </a:r>
            <a:r>
              <a:rPr lang="es-ES" sz="2000" b="1" dirty="0" smtClean="0">
                <a:solidFill>
                  <a:srgbClr val="0070C0"/>
                </a:solidFill>
                <a:latin typeface="Bookman Old Style" panose="02050604050505020204" pitchFamily="18" charset="0"/>
                <a:ea typeface="Calibri" panose="020F0502020204030204" pitchFamily="34" charset="0"/>
                <a:cs typeface="Times New Roman" panose="02020603050405020304" pitchFamily="18" charset="0"/>
              </a:rPr>
              <a:t> </a:t>
            </a:r>
            <a:r>
              <a:rPr lang="es-ES" sz="2000" b="1" dirty="0" err="1" smtClean="0">
                <a:solidFill>
                  <a:srgbClr val="0070C0"/>
                </a:solidFill>
                <a:latin typeface="Bookman Old Style" panose="02050604050505020204" pitchFamily="18" charset="0"/>
                <a:ea typeface="Calibri" panose="020F0502020204030204" pitchFamily="34" charset="0"/>
                <a:cs typeface="Times New Roman" panose="02020603050405020304" pitchFamily="18" charset="0"/>
              </a:rPr>
              <a:t>salvation</a:t>
            </a:r>
            <a:r>
              <a:rPr lang="es-ES" sz="2000" b="1" dirty="0" smtClean="0">
                <a:solidFill>
                  <a:srgbClr val="0070C0"/>
                </a:solidFill>
                <a:latin typeface="Bookman Old Style" panose="02050604050505020204" pitchFamily="18" charset="0"/>
                <a:ea typeface="Calibri" panose="020F0502020204030204" pitchFamily="34" charset="0"/>
                <a:cs typeface="Times New Roman" panose="02020603050405020304" pitchFamily="18" charset="0"/>
              </a:rPr>
              <a:t> of </a:t>
            </a:r>
            <a:r>
              <a:rPr lang="es-ES" sz="2000" b="1" dirty="0" err="1" smtClean="0">
                <a:solidFill>
                  <a:srgbClr val="0070C0"/>
                </a:solidFill>
                <a:latin typeface="Bookman Old Style" panose="02050604050505020204" pitchFamily="18" charset="0"/>
                <a:ea typeface="Calibri" panose="020F0502020204030204" pitchFamily="34" charset="0"/>
                <a:cs typeface="Times New Roman" panose="02020603050405020304" pitchFamily="18" charset="0"/>
              </a:rPr>
              <a:t>humanity</a:t>
            </a:r>
            <a:r>
              <a:rPr lang="fr-FR" sz="2000" b="1" dirty="0" smtClean="0">
                <a:solidFill>
                  <a:srgbClr val="0070C0"/>
                </a:solidFill>
                <a:latin typeface="Bookman Old Style" panose="02050604050505020204" pitchFamily="18" charset="0"/>
                <a:ea typeface="Calibri" panose="020F0502020204030204" pitchFamily="34" charset="0"/>
                <a:cs typeface="Times New Roman" panose="02020603050405020304" pitchFamily="18" charset="0"/>
              </a:rPr>
              <a:t>.</a:t>
            </a:r>
            <a:endParaRPr lang="fr-FR" b="1"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p:cNvSpPr/>
          <p:nvPr/>
        </p:nvSpPr>
        <p:spPr>
          <a:xfrm>
            <a:off x="7328264" y="190391"/>
            <a:ext cx="4721168" cy="5102935"/>
          </a:xfrm>
          <a:prstGeom prst="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3500000" scaled="1"/>
            <a:tileRect/>
          </a:gradFill>
        </p:spPr>
        <p:txBody>
          <a:bodyPr wrap="square">
            <a:spAutoFit/>
          </a:bodyPr>
          <a:lstStyle/>
          <a:p>
            <a:pPr algn="ctr">
              <a:spcAft>
                <a:spcPts val="0"/>
              </a:spcAft>
            </a:pPr>
            <a:r>
              <a:rPr lang="fr-FR" sz="2400" b="1" dirty="0" smtClean="0">
                <a:latin typeface="Arial" panose="020B0604020202020204" pitchFamily="34" charset="0"/>
                <a:ea typeface="Calibri" panose="020F0502020204030204" pitchFamily="34" charset="0"/>
                <a:cs typeface="Times New Roman" panose="02020603050405020304" pitchFamily="18" charset="0"/>
              </a:rPr>
              <a:t>«</a:t>
            </a:r>
            <a:r>
              <a:rPr lang="es-ES" sz="3200" b="1" dirty="0" err="1" smtClean="0">
                <a:solidFill>
                  <a:srgbClr val="C00000"/>
                </a:solidFill>
                <a:latin typeface="Arial" panose="020B0604020202020204" pitchFamily="34" charset="0"/>
                <a:ea typeface="Calibri" panose="020F0502020204030204" pitchFamily="34" charset="0"/>
                <a:cs typeface="Times New Roman" panose="02020603050405020304" pitchFamily="18" charset="0"/>
              </a:rPr>
              <a:t>The</a:t>
            </a:r>
            <a:r>
              <a:rPr lang="es-ES" sz="3200" b="1" dirty="0" smtClean="0">
                <a:solidFill>
                  <a:srgbClr val="C00000"/>
                </a:solidFill>
                <a:latin typeface="Arial" panose="020B0604020202020204" pitchFamily="34" charset="0"/>
                <a:ea typeface="Calibri" panose="020F0502020204030204" pitchFamily="34" charset="0"/>
                <a:cs typeface="Times New Roman" panose="02020603050405020304" pitchFamily="18" charset="0"/>
              </a:rPr>
              <a:t> Cross </a:t>
            </a:r>
            <a:r>
              <a:rPr lang="es-ES" sz="3200" b="1" dirty="0" err="1" smtClean="0">
                <a:solidFill>
                  <a:srgbClr val="C00000"/>
                </a:solidFill>
                <a:latin typeface="Arial" panose="020B0604020202020204" pitchFamily="34" charset="0"/>
                <a:ea typeface="Calibri" panose="020F0502020204030204" pitchFamily="34" charset="0"/>
                <a:cs typeface="Times New Roman" panose="02020603050405020304" pitchFamily="18" charset="0"/>
              </a:rPr>
              <a:t>is</a:t>
            </a:r>
            <a:r>
              <a:rPr lang="es-ES" sz="3200" b="1" dirty="0" smtClean="0">
                <a:solidFill>
                  <a:srgbClr val="C00000"/>
                </a:solidFill>
                <a:latin typeface="Arial" panose="020B0604020202020204" pitchFamily="34" charset="0"/>
                <a:ea typeface="Calibri" panose="020F0502020204030204" pitchFamily="34" charset="0"/>
                <a:cs typeface="Times New Roman" panose="02020603050405020304" pitchFamily="18" charset="0"/>
              </a:rPr>
              <a:t> a </a:t>
            </a:r>
            <a:r>
              <a:rPr lang="es-ES" sz="3200" b="1" dirty="0" err="1" smtClean="0">
                <a:solidFill>
                  <a:srgbClr val="C00000"/>
                </a:solidFill>
                <a:latin typeface="Arial" panose="020B0604020202020204" pitchFamily="34" charset="0"/>
                <a:ea typeface="Calibri" panose="020F0502020204030204" pitchFamily="34" charset="0"/>
                <a:cs typeface="Times New Roman" panose="02020603050405020304" pitchFamily="18" charset="0"/>
              </a:rPr>
              <a:t>very</a:t>
            </a:r>
            <a:r>
              <a:rPr lang="es-ES" sz="3200" b="1" dirty="0" smtClean="0">
                <a:solidFill>
                  <a:srgbClr val="C00000"/>
                </a:solidFill>
                <a:latin typeface="Arial" panose="020B0604020202020204" pitchFamily="34" charset="0"/>
                <a:ea typeface="Calibri" panose="020F0502020204030204" pitchFamily="34" charset="0"/>
                <a:cs typeface="Times New Roman" panose="02020603050405020304" pitchFamily="18" charset="0"/>
              </a:rPr>
              <a:t> </a:t>
            </a:r>
            <a:r>
              <a:rPr lang="es-ES" sz="3200" b="1" dirty="0" err="1" smtClean="0">
                <a:solidFill>
                  <a:srgbClr val="C00000"/>
                </a:solidFill>
                <a:latin typeface="Arial" panose="020B0604020202020204" pitchFamily="34" charset="0"/>
                <a:ea typeface="Calibri" panose="020F0502020204030204" pitchFamily="34" charset="0"/>
                <a:cs typeface="Times New Roman" panose="02020603050405020304" pitchFamily="18" charset="0"/>
              </a:rPr>
              <a:t>profound</a:t>
            </a:r>
            <a:r>
              <a:rPr lang="es-ES" sz="3200" b="1" dirty="0" smtClean="0">
                <a:solidFill>
                  <a:srgbClr val="C00000"/>
                </a:solidFill>
                <a:latin typeface="Arial" panose="020B0604020202020204" pitchFamily="34" charset="0"/>
                <a:ea typeface="Calibri" panose="020F0502020204030204" pitchFamily="34" charset="0"/>
                <a:cs typeface="Times New Roman" panose="02020603050405020304" pitchFamily="18" charset="0"/>
              </a:rPr>
              <a:t> </a:t>
            </a:r>
            <a:r>
              <a:rPr lang="es-ES" sz="3200" b="1" dirty="0" err="1" smtClean="0">
                <a:solidFill>
                  <a:srgbClr val="C00000"/>
                </a:solidFill>
                <a:latin typeface="Arial" panose="020B0604020202020204" pitchFamily="34" charset="0"/>
                <a:ea typeface="Calibri" panose="020F0502020204030204" pitchFamily="34" charset="0"/>
                <a:cs typeface="Times New Roman" panose="02020603050405020304" pitchFamily="18" charset="0"/>
              </a:rPr>
              <a:t>mystery</a:t>
            </a:r>
            <a:r>
              <a:rPr lang="es-ES" sz="3200" b="1" dirty="0" smtClean="0">
                <a:solidFill>
                  <a:srgbClr val="C00000"/>
                </a:solidFill>
                <a:latin typeface="Arial" panose="020B0604020202020204" pitchFamily="34" charset="0"/>
                <a:ea typeface="Calibri" panose="020F0502020204030204" pitchFamily="34" charset="0"/>
                <a:cs typeface="Times New Roman" panose="02020603050405020304" pitchFamily="18" charset="0"/>
              </a:rPr>
              <a:t> </a:t>
            </a:r>
            <a:r>
              <a:rPr lang="es-ES" sz="3200" b="1" dirty="0" err="1" smtClean="0">
                <a:solidFill>
                  <a:srgbClr val="C00000"/>
                </a:solidFill>
                <a:latin typeface="Arial" panose="020B0604020202020204" pitchFamily="34" charset="0"/>
                <a:ea typeface="Calibri" panose="020F0502020204030204" pitchFamily="34" charset="0"/>
                <a:cs typeface="Times New Roman" panose="02020603050405020304" pitchFamily="18" charset="0"/>
              </a:rPr>
              <a:t>here</a:t>
            </a:r>
            <a:r>
              <a:rPr lang="es-ES" sz="3200" b="1" dirty="0" smtClean="0">
                <a:solidFill>
                  <a:srgbClr val="C00000"/>
                </a:solidFill>
                <a:latin typeface="Arial" panose="020B0604020202020204" pitchFamily="34" charset="0"/>
                <a:ea typeface="Calibri" panose="020F0502020204030204" pitchFamily="34" charset="0"/>
                <a:cs typeface="Times New Roman" panose="02020603050405020304" pitchFamily="18" charset="0"/>
              </a:rPr>
              <a:t> </a:t>
            </a:r>
            <a:r>
              <a:rPr lang="es-ES" sz="3200" b="1" dirty="0" err="1" smtClean="0">
                <a:solidFill>
                  <a:srgbClr val="C00000"/>
                </a:solidFill>
                <a:latin typeface="Arial" panose="020B0604020202020204" pitchFamily="34" charset="0"/>
                <a:ea typeface="Calibri" panose="020F0502020204030204" pitchFamily="34" charset="0"/>
                <a:cs typeface="Times New Roman" panose="02020603050405020304" pitchFamily="18" charset="0"/>
              </a:rPr>
              <a:t>below</a:t>
            </a:r>
            <a:r>
              <a:rPr lang="es-ES" sz="3200" b="1" dirty="0" smtClean="0">
                <a:solidFill>
                  <a:srgbClr val="C00000"/>
                </a:solidFill>
                <a:latin typeface="Arial" panose="020B0604020202020204" pitchFamily="34" charset="0"/>
                <a:ea typeface="Calibri" panose="020F0502020204030204" pitchFamily="34" charset="0"/>
                <a:cs typeface="Times New Roman" panose="02020603050405020304" pitchFamily="18" charset="0"/>
              </a:rPr>
              <a:t>. </a:t>
            </a:r>
            <a:r>
              <a:rPr lang="es-ES" sz="3200" b="1" dirty="0" err="1" smtClean="0">
                <a:solidFill>
                  <a:srgbClr val="C00000"/>
                </a:solidFill>
                <a:latin typeface="Arial" panose="020B0604020202020204" pitchFamily="34" charset="0"/>
                <a:ea typeface="Calibri" panose="020F0502020204030204" pitchFamily="34" charset="0"/>
                <a:cs typeface="Times New Roman" panose="02020603050405020304" pitchFamily="18" charset="0"/>
              </a:rPr>
              <a:t>Without</a:t>
            </a:r>
            <a:r>
              <a:rPr lang="es-ES" sz="3200" b="1" dirty="0" smtClean="0">
                <a:solidFill>
                  <a:srgbClr val="C00000"/>
                </a:solidFill>
                <a:latin typeface="Arial" panose="020B0604020202020204" pitchFamily="34" charset="0"/>
                <a:ea typeface="Calibri" panose="020F0502020204030204" pitchFamily="34" charset="0"/>
                <a:cs typeface="Times New Roman" panose="02020603050405020304" pitchFamily="18" charset="0"/>
              </a:rPr>
              <a:t> </a:t>
            </a:r>
            <a:r>
              <a:rPr lang="es-ES" sz="3200" b="1" dirty="0" err="1" smtClean="0">
                <a:solidFill>
                  <a:srgbClr val="C00000"/>
                </a:solidFill>
                <a:latin typeface="Arial" panose="020B0604020202020204" pitchFamily="34" charset="0"/>
                <a:ea typeface="Calibri" panose="020F0502020204030204" pitchFamily="34" charset="0"/>
                <a:cs typeface="Times New Roman" panose="02020603050405020304" pitchFamily="18" charset="0"/>
              </a:rPr>
              <a:t>much</a:t>
            </a:r>
            <a:r>
              <a:rPr lang="es-ES" sz="3200" b="1" dirty="0" smtClean="0">
                <a:solidFill>
                  <a:srgbClr val="C00000"/>
                </a:solidFill>
                <a:latin typeface="Arial" panose="020B0604020202020204" pitchFamily="34" charset="0"/>
                <a:ea typeface="Calibri" panose="020F0502020204030204" pitchFamily="34" charset="0"/>
                <a:cs typeface="Times New Roman" panose="02020603050405020304" pitchFamily="18" charset="0"/>
              </a:rPr>
              <a:t> light </a:t>
            </a:r>
            <a:r>
              <a:rPr lang="es-ES" sz="3200" b="1" dirty="0" err="1" smtClean="0">
                <a:solidFill>
                  <a:srgbClr val="C00000"/>
                </a:solidFill>
                <a:latin typeface="Arial" panose="020B0604020202020204" pitchFamily="34" charset="0"/>
                <a:ea typeface="Calibri" panose="020F0502020204030204" pitchFamily="34" charset="0"/>
                <a:cs typeface="Times New Roman" panose="02020603050405020304" pitchFamily="18" charset="0"/>
              </a:rPr>
              <a:t>we</a:t>
            </a:r>
            <a:r>
              <a:rPr lang="es-ES" sz="3200" b="1" dirty="0" smtClean="0">
                <a:solidFill>
                  <a:srgbClr val="C00000"/>
                </a:solidFill>
                <a:latin typeface="Arial" panose="020B0604020202020204" pitchFamily="34" charset="0"/>
                <a:ea typeface="Calibri" panose="020F0502020204030204" pitchFamily="34" charset="0"/>
                <a:cs typeface="Times New Roman" panose="02020603050405020304" pitchFamily="18" charset="0"/>
              </a:rPr>
              <a:t> do </a:t>
            </a:r>
            <a:r>
              <a:rPr lang="es-ES" sz="3200" b="1" dirty="0" err="1" smtClean="0">
                <a:solidFill>
                  <a:srgbClr val="C00000"/>
                </a:solidFill>
                <a:latin typeface="Arial" panose="020B0604020202020204" pitchFamily="34" charset="0"/>
                <a:ea typeface="Calibri" panose="020F0502020204030204" pitchFamily="34" charset="0"/>
                <a:cs typeface="Times New Roman" panose="02020603050405020304" pitchFamily="18" charset="0"/>
              </a:rPr>
              <a:t>not</a:t>
            </a:r>
            <a:r>
              <a:rPr lang="es-ES" sz="3200" b="1" dirty="0" smtClean="0">
                <a:solidFill>
                  <a:srgbClr val="C00000"/>
                </a:solidFill>
                <a:latin typeface="Arial" panose="020B0604020202020204" pitchFamily="34" charset="0"/>
                <a:ea typeface="Calibri" panose="020F0502020204030204" pitchFamily="34" charset="0"/>
                <a:cs typeface="Times New Roman" panose="02020603050405020304" pitchFamily="18" charset="0"/>
              </a:rPr>
              <a:t> </a:t>
            </a:r>
            <a:r>
              <a:rPr lang="es-ES" sz="3200" b="1" dirty="0" err="1" smtClean="0">
                <a:solidFill>
                  <a:srgbClr val="C00000"/>
                </a:solidFill>
                <a:latin typeface="Arial" panose="020B0604020202020204" pitchFamily="34" charset="0"/>
                <a:ea typeface="Calibri" panose="020F0502020204030204" pitchFamily="34" charset="0"/>
                <a:cs typeface="Times New Roman" panose="02020603050405020304" pitchFamily="18" charset="0"/>
              </a:rPr>
              <a:t>know</a:t>
            </a:r>
            <a:r>
              <a:rPr lang="es-ES" sz="3200" b="1" dirty="0" smtClean="0">
                <a:solidFill>
                  <a:srgbClr val="C00000"/>
                </a:solidFill>
                <a:latin typeface="Arial" panose="020B0604020202020204" pitchFamily="34" charset="0"/>
                <a:ea typeface="Calibri" panose="020F0502020204030204" pitchFamily="34" charset="0"/>
                <a:cs typeface="Times New Roman" panose="02020603050405020304" pitchFamily="18" charset="0"/>
              </a:rPr>
              <a:t> </a:t>
            </a:r>
            <a:r>
              <a:rPr lang="es-ES" sz="3200" b="1" dirty="0" err="1" smtClean="0">
                <a:solidFill>
                  <a:srgbClr val="C00000"/>
                </a:solidFill>
                <a:latin typeface="Arial" panose="020B0604020202020204" pitchFamily="34" charset="0"/>
                <a:ea typeface="Calibri" panose="020F0502020204030204" pitchFamily="34" charset="0"/>
                <a:cs typeface="Times New Roman" panose="02020603050405020304" pitchFamily="18" charset="0"/>
              </a:rPr>
              <a:t>it</a:t>
            </a:r>
            <a:r>
              <a:rPr lang="fr-FR" sz="2400" b="1" dirty="0" smtClean="0">
                <a:latin typeface="Arial" panose="020B0604020202020204" pitchFamily="34" charset="0"/>
                <a:ea typeface="Calibri" panose="020F0502020204030204" pitchFamily="34" charset="0"/>
                <a:cs typeface="Times New Roman" panose="02020603050405020304" pitchFamily="18" charset="0"/>
              </a:rPr>
              <a:t>» </a:t>
            </a:r>
          </a:p>
          <a:p>
            <a:pPr algn="ctr">
              <a:lnSpc>
                <a:spcPct val="115000"/>
              </a:lnSpc>
              <a:spcAft>
                <a:spcPts val="0"/>
              </a:spcAft>
            </a:pPr>
            <a:r>
              <a:rPr lang="fr-FR" sz="2400" b="1" dirty="0" smtClean="0">
                <a:latin typeface="Arial" panose="020B0604020202020204" pitchFamily="34" charset="0"/>
                <a:ea typeface="Calibri" panose="020F0502020204030204" pitchFamily="34" charset="0"/>
                <a:cs typeface="Times New Roman" panose="02020603050405020304" pitchFamily="18" charset="0"/>
              </a:rPr>
              <a:t>(</a:t>
            </a:r>
            <a:r>
              <a:rPr lang="fr-FR" sz="2400" b="1" dirty="0">
                <a:latin typeface="Arial" panose="020B0604020202020204" pitchFamily="34" charset="0"/>
                <a:ea typeface="Calibri" panose="020F0502020204030204" pitchFamily="34" charset="0"/>
                <a:cs typeface="Times New Roman" panose="02020603050405020304" pitchFamily="18" charset="0"/>
              </a:rPr>
              <a:t>Ct 19,1</a:t>
            </a:r>
            <a:r>
              <a:rPr lang="fr-FR" sz="2400" b="1" dirty="0" smtClean="0">
                <a:latin typeface="Arial" panose="020B0604020202020204" pitchFamily="34" charset="0"/>
                <a:ea typeface="Calibri" panose="020F0502020204030204" pitchFamily="34" charset="0"/>
                <a:cs typeface="Times New Roman" panose="02020603050405020304" pitchFamily="18" charset="0"/>
              </a:rPr>
              <a:t>)</a:t>
            </a:r>
          </a:p>
          <a:p>
            <a:pPr algn="just">
              <a:lnSpc>
                <a:spcPct val="115000"/>
              </a:lnSpc>
              <a:spcAft>
                <a:spcPts val="0"/>
              </a:spcAft>
            </a:pPr>
            <a:r>
              <a:rPr lang="fr-FR" sz="2400" b="1" dirty="0" smtClean="0">
                <a:latin typeface="Arial" panose="020B0604020202020204" pitchFamily="34" charset="0"/>
                <a:ea typeface="Calibri" panose="020F0502020204030204" pitchFamily="34" charset="0"/>
                <a:cs typeface="Times New Roman" panose="02020603050405020304" pitchFamily="18" charset="0"/>
              </a:rPr>
              <a:t>«</a:t>
            </a:r>
            <a:r>
              <a:rPr lang="es-ES" sz="2400" b="1" dirty="0" smtClean="0">
                <a:latin typeface="Arial" panose="020B0604020202020204" pitchFamily="34" charset="0"/>
                <a:ea typeface="Calibri" panose="020F0502020204030204" pitchFamily="34" charset="0"/>
                <a:cs typeface="Times New Roman" panose="02020603050405020304" pitchFamily="18" charset="0"/>
              </a:rPr>
              <a:t>As </a:t>
            </a:r>
            <a:r>
              <a:rPr lang="es-ES" sz="2400" b="1" dirty="0" err="1" smtClean="0">
                <a:latin typeface="Arial" panose="020B0604020202020204" pitchFamily="34" charset="0"/>
                <a:ea typeface="Calibri" panose="020F0502020204030204" pitchFamily="34" charset="0"/>
                <a:cs typeface="Times New Roman" panose="02020603050405020304" pitchFamily="18" charset="0"/>
              </a:rPr>
              <a:t>the</a:t>
            </a:r>
            <a:r>
              <a:rPr lang="es-ES" sz="2400" b="1" dirty="0" smtClean="0">
                <a:latin typeface="Arial" panose="020B0604020202020204" pitchFamily="34" charset="0"/>
                <a:ea typeface="Calibri" panose="020F0502020204030204" pitchFamily="34" charset="0"/>
                <a:cs typeface="Times New Roman" panose="02020603050405020304" pitchFamily="18" charset="0"/>
              </a:rPr>
              <a:t> </a:t>
            </a:r>
            <a:r>
              <a:rPr lang="es-ES" sz="2400" b="1" dirty="0" err="1" smtClean="0">
                <a:latin typeface="Arial" panose="020B0604020202020204" pitchFamily="34" charset="0"/>
                <a:ea typeface="Calibri" panose="020F0502020204030204" pitchFamily="34" charset="0"/>
                <a:cs typeface="Times New Roman" panose="02020603050405020304" pitchFamily="18" charset="0"/>
              </a:rPr>
              <a:t>Incarnate</a:t>
            </a:r>
            <a:r>
              <a:rPr lang="es-ES" sz="2400" b="1" dirty="0" smtClean="0">
                <a:latin typeface="Arial" panose="020B0604020202020204" pitchFamily="34" charset="0"/>
                <a:ea typeface="Calibri" panose="020F0502020204030204" pitchFamily="34" charset="0"/>
                <a:cs typeface="Times New Roman" panose="02020603050405020304" pitchFamily="18" charset="0"/>
              </a:rPr>
              <a:t> </a:t>
            </a:r>
            <a:r>
              <a:rPr lang="es-ES" sz="2400" b="1" dirty="0" err="1" smtClean="0">
                <a:latin typeface="Arial" panose="020B0604020202020204" pitchFamily="34" charset="0"/>
                <a:ea typeface="Calibri" panose="020F0502020204030204" pitchFamily="34" charset="0"/>
                <a:cs typeface="Times New Roman" panose="02020603050405020304" pitchFamily="18" charset="0"/>
              </a:rPr>
              <a:t>Wisdom</a:t>
            </a:r>
            <a:r>
              <a:rPr lang="es-ES" sz="2400" b="1" dirty="0" smtClean="0">
                <a:latin typeface="Arial" panose="020B0604020202020204" pitchFamily="34" charset="0"/>
                <a:ea typeface="Calibri" panose="020F0502020204030204" pitchFamily="34" charset="0"/>
                <a:cs typeface="Times New Roman" panose="02020603050405020304" pitchFamily="18" charset="0"/>
              </a:rPr>
              <a:t> </a:t>
            </a:r>
            <a:r>
              <a:rPr lang="es-ES" sz="2400" b="1" dirty="0" err="1" smtClean="0">
                <a:latin typeface="Arial" panose="020B0604020202020204" pitchFamily="34" charset="0"/>
                <a:ea typeface="Calibri" panose="020F0502020204030204" pitchFamily="34" charset="0"/>
                <a:cs typeface="Times New Roman" panose="02020603050405020304" pitchFamily="18" charset="0"/>
              </a:rPr>
              <a:t>had</a:t>
            </a:r>
            <a:r>
              <a:rPr lang="es-ES" sz="2400" b="1" dirty="0" smtClean="0">
                <a:latin typeface="Arial" panose="020B0604020202020204" pitchFamily="34" charset="0"/>
                <a:ea typeface="Calibri" panose="020F0502020204030204" pitchFamily="34" charset="0"/>
                <a:cs typeface="Times New Roman" panose="02020603050405020304" pitchFamily="18" charset="0"/>
              </a:rPr>
              <a:t> to </a:t>
            </a:r>
            <a:r>
              <a:rPr lang="es-ES" sz="2400" b="1" dirty="0" err="1" smtClean="0">
                <a:latin typeface="Arial" panose="020B0604020202020204" pitchFamily="34" charset="0"/>
                <a:ea typeface="Calibri" panose="020F0502020204030204" pitchFamily="34" charset="0"/>
                <a:cs typeface="Times New Roman" panose="02020603050405020304" pitchFamily="18" charset="0"/>
              </a:rPr>
              <a:t>enter</a:t>
            </a:r>
            <a:r>
              <a:rPr lang="es-ES" sz="2400" b="1" dirty="0" smtClean="0">
                <a:latin typeface="Arial" panose="020B0604020202020204" pitchFamily="34" charset="0"/>
                <a:ea typeface="Calibri" panose="020F0502020204030204" pitchFamily="34" charset="0"/>
                <a:cs typeface="Times New Roman" panose="02020603050405020304" pitchFamily="18" charset="0"/>
              </a:rPr>
              <a:t> </a:t>
            </a:r>
            <a:r>
              <a:rPr lang="es-ES" sz="2400" b="1" dirty="0" err="1" smtClean="0">
                <a:latin typeface="Arial" panose="020B0604020202020204" pitchFamily="34" charset="0"/>
                <a:ea typeface="Calibri" panose="020F0502020204030204" pitchFamily="34" charset="0"/>
                <a:cs typeface="Times New Roman" panose="02020603050405020304" pitchFamily="18" charset="0"/>
              </a:rPr>
              <a:t>heaven</a:t>
            </a:r>
            <a:r>
              <a:rPr lang="es-ES" sz="2400" b="1" dirty="0" smtClean="0">
                <a:latin typeface="Arial" panose="020B0604020202020204" pitchFamily="34" charset="0"/>
                <a:ea typeface="Calibri" panose="020F0502020204030204" pitchFamily="34" charset="0"/>
                <a:cs typeface="Times New Roman" panose="02020603050405020304" pitchFamily="18" charset="0"/>
              </a:rPr>
              <a:t> </a:t>
            </a:r>
            <a:r>
              <a:rPr lang="es-ES" sz="2400" b="1" dirty="0" err="1" smtClean="0">
                <a:latin typeface="Arial" panose="020B0604020202020204" pitchFamily="34" charset="0"/>
                <a:ea typeface="Calibri" panose="020F0502020204030204" pitchFamily="34" charset="0"/>
                <a:cs typeface="Times New Roman" panose="02020603050405020304" pitchFamily="18" charset="0"/>
              </a:rPr>
              <a:t>by</a:t>
            </a:r>
            <a:r>
              <a:rPr lang="es-ES" sz="2400" b="1" dirty="0" smtClean="0">
                <a:latin typeface="Arial" panose="020B0604020202020204" pitchFamily="34" charset="0"/>
                <a:ea typeface="Calibri" panose="020F0502020204030204" pitchFamily="34" charset="0"/>
                <a:cs typeface="Times New Roman" panose="02020603050405020304" pitchFamily="18" charset="0"/>
              </a:rPr>
              <a:t> </a:t>
            </a:r>
            <a:r>
              <a:rPr lang="es-ES" sz="2400" b="1" dirty="0" err="1" smtClean="0">
                <a:latin typeface="Arial" panose="020B0604020202020204" pitchFamily="34" charset="0"/>
                <a:ea typeface="Calibri" panose="020F0502020204030204" pitchFamily="34" charset="0"/>
                <a:cs typeface="Times New Roman" panose="02020603050405020304" pitchFamily="18" charset="0"/>
              </a:rPr>
              <a:t>the</a:t>
            </a:r>
            <a:r>
              <a:rPr lang="es-ES" sz="2400" b="1" dirty="0" smtClean="0">
                <a:latin typeface="Arial" panose="020B0604020202020204" pitchFamily="34" charset="0"/>
                <a:ea typeface="Calibri" panose="020F0502020204030204" pitchFamily="34" charset="0"/>
                <a:cs typeface="Times New Roman" panose="02020603050405020304" pitchFamily="18" charset="0"/>
              </a:rPr>
              <a:t> </a:t>
            </a:r>
            <a:r>
              <a:rPr lang="es-ES" sz="2400" b="1" dirty="0" err="1" smtClean="0">
                <a:latin typeface="Arial" panose="020B0604020202020204" pitchFamily="34" charset="0"/>
                <a:ea typeface="Calibri" panose="020F0502020204030204" pitchFamily="34" charset="0"/>
                <a:cs typeface="Times New Roman" panose="02020603050405020304" pitchFamily="18" charset="0"/>
              </a:rPr>
              <a:t>way</a:t>
            </a:r>
            <a:r>
              <a:rPr lang="es-ES" sz="2400" b="1" dirty="0" smtClean="0">
                <a:latin typeface="Arial" panose="020B0604020202020204" pitchFamily="34" charset="0"/>
                <a:ea typeface="Calibri" panose="020F0502020204030204" pitchFamily="34" charset="0"/>
                <a:cs typeface="Times New Roman" panose="02020603050405020304" pitchFamily="18" charset="0"/>
              </a:rPr>
              <a:t> of </a:t>
            </a:r>
            <a:r>
              <a:rPr lang="es-ES" sz="2400" b="1" dirty="0" err="1" smtClean="0">
                <a:latin typeface="Arial" panose="020B0604020202020204" pitchFamily="34" charset="0"/>
                <a:ea typeface="Calibri" panose="020F0502020204030204" pitchFamily="34" charset="0"/>
                <a:cs typeface="Times New Roman" panose="02020603050405020304" pitchFamily="18" charset="0"/>
              </a:rPr>
              <a:t>the</a:t>
            </a:r>
            <a:r>
              <a:rPr lang="es-ES" sz="2400" b="1" dirty="0" smtClean="0">
                <a:latin typeface="Arial" panose="020B0604020202020204" pitchFamily="34" charset="0"/>
                <a:ea typeface="Calibri" panose="020F0502020204030204" pitchFamily="34" charset="0"/>
                <a:cs typeface="Times New Roman" panose="02020603050405020304" pitchFamily="18" charset="0"/>
              </a:rPr>
              <a:t> Cross, so </a:t>
            </a:r>
            <a:r>
              <a:rPr lang="es-ES" sz="2400" b="1" dirty="0" err="1" smtClean="0">
                <a:latin typeface="Arial" panose="020B0604020202020204" pitchFamily="34" charset="0"/>
                <a:ea typeface="Calibri" panose="020F0502020204030204" pitchFamily="34" charset="0"/>
                <a:cs typeface="Times New Roman" panose="02020603050405020304" pitchFamily="18" charset="0"/>
              </a:rPr>
              <a:t>those</a:t>
            </a:r>
            <a:r>
              <a:rPr lang="es-ES" sz="2400" b="1" dirty="0" smtClean="0">
                <a:latin typeface="Arial" panose="020B0604020202020204" pitchFamily="34" charset="0"/>
                <a:ea typeface="Calibri" panose="020F0502020204030204" pitchFamily="34" charset="0"/>
                <a:cs typeface="Times New Roman" panose="02020603050405020304" pitchFamily="18" charset="0"/>
              </a:rPr>
              <a:t> </a:t>
            </a:r>
            <a:r>
              <a:rPr lang="es-ES" sz="2400" b="1" dirty="0" err="1" smtClean="0">
                <a:latin typeface="Arial" panose="020B0604020202020204" pitchFamily="34" charset="0"/>
                <a:ea typeface="Calibri" panose="020F0502020204030204" pitchFamily="34" charset="0"/>
                <a:cs typeface="Times New Roman" panose="02020603050405020304" pitchFamily="18" charset="0"/>
              </a:rPr>
              <a:t>who</a:t>
            </a:r>
            <a:r>
              <a:rPr lang="es-ES" sz="2400" b="1" dirty="0" smtClean="0">
                <a:latin typeface="Arial" panose="020B0604020202020204" pitchFamily="34" charset="0"/>
                <a:ea typeface="Calibri" panose="020F0502020204030204" pitchFamily="34" charset="0"/>
                <a:cs typeface="Times New Roman" panose="02020603050405020304" pitchFamily="18" charset="0"/>
              </a:rPr>
              <a:t> </a:t>
            </a:r>
            <a:r>
              <a:rPr lang="es-ES" sz="2400" b="1" dirty="0" err="1" smtClean="0">
                <a:latin typeface="Arial" panose="020B0604020202020204" pitchFamily="34" charset="0"/>
                <a:ea typeface="Calibri" panose="020F0502020204030204" pitchFamily="34" charset="0"/>
                <a:cs typeface="Times New Roman" panose="02020603050405020304" pitchFamily="18" charset="0"/>
              </a:rPr>
              <a:t>follow</a:t>
            </a:r>
            <a:r>
              <a:rPr lang="es-ES" sz="2400" b="1" dirty="0" smtClean="0">
                <a:latin typeface="Arial" panose="020B0604020202020204" pitchFamily="34" charset="0"/>
                <a:ea typeface="Calibri" panose="020F0502020204030204" pitchFamily="34" charset="0"/>
                <a:cs typeface="Times New Roman" panose="02020603050405020304" pitchFamily="18" charset="0"/>
              </a:rPr>
              <a:t> </a:t>
            </a:r>
            <a:r>
              <a:rPr lang="es-ES" sz="2400" b="1" dirty="0" err="1" smtClean="0">
                <a:latin typeface="Arial" panose="020B0604020202020204" pitchFamily="34" charset="0"/>
                <a:ea typeface="Calibri" panose="020F0502020204030204" pitchFamily="34" charset="0"/>
                <a:cs typeface="Times New Roman" panose="02020603050405020304" pitchFamily="18" charset="0"/>
              </a:rPr>
              <a:t>her</a:t>
            </a:r>
            <a:r>
              <a:rPr lang="es-ES" sz="2400" b="1" dirty="0" smtClean="0">
                <a:latin typeface="Arial" panose="020B0604020202020204" pitchFamily="34" charset="0"/>
                <a:ea typeface="Calibri" panose="020F0502020204030204" pitchFamily="34" charset="0"/>
                <a:cs typeface="Times New Roman" panose="02020603050405020304" pitchFamily="18" charset="0"/>
              </a:rPr>
              <a:t> </a:t>
            </a:r>
            <a:r>
              <a:rPr lang="es-ES" sz="2400" b="1" dirty="0" err="1" smtClean="0">
                <a:latin typeface="Arial" panose="020B0604020202020204" pitchFamily="34" charset="0"/>
                <a:ea typeface="Calibri" panose="020F0502020204030204" pitchFamily="34" charset="0"/>
                <a:cs typeface="Times New Roman" panose="02020603050405020304" pitchFamily="18" charset="0"/>
              </a:rPr>
              <a:t>must</a:t>
            </a:r>
            <a:r>
              <a:rPr lang="es-ES" sz="2400" b="1" dirty="0" smtClean="0">
                <a:latin typeface="Arial" panose="020B0604020202020204" pitchFamily="34" charset="0"/>
                <a:ea typeface="Calibri" panose="020F0502020204030204" pitchFamily="34" charset="0"/>
                <a:cs typeface="Times New Roman" panose="02020603050405020304" pitchFamily="18" charset="0"/>
              </a:rPr>
              <a:t> </a:t>
            </a:r>
            <a:r>
              <a:rPr lang="es-ES" sz="2400" b="1" dirty="0" err="1" smtClean="0">
                <a:latin typeface="Arial" panose="020B0604020202020204" pitchFamily="34" charset="0"/>
                <a:ea typeface="Calibri" panose="020F0502020204030204" pitchFamily="34" charset="0"/>
                <a:cs typeface="Times New Roman" panose="02020603050405020304" pitchFamily="18" charset="0"/>
              </a:rPr>
              <a:t>enter</a:t>
            </a:r>
            <a:r>
              <a:rPr lang="es-ES" sz="2400" b="1" dirty="0" smtClean="0">
                <a:latin typeface="Arial" panose="020B0604020202020204" pitchFamily="34" charset="0"/>
                <a:ea typeface="Calibri" panose="020F0502020204030204" pitchFamily="34" charset="0"/>
                <a:cs typeface="Times New Roman" panose="02020603050405020304" pitchFamily="18" charset="0"/>
              </a:rPr>
              <a:t> </a:t>
            </a:r>
            <a:r>
              <a:rPr lang="es-ES" sz="2400" b="1" dirty="0" err="1" smtClean="0">
                <a:latin typeface="Arial" panose="020B0604020202020204" pitchFamily="34" charset="0"/>
                <a:ea typeface="Calibri" panose="020F0502020204030204" pitchFamily="34" charset="0"/>
                <a:cs typeface="Times New Roman" panose="02020603050405020304" pitchFamily="18" charset="0"/>
              </a:rPr>
              <a:t>by</a:t>
            </a:r>
            <a:r>
              <a:rPr lang="es-ES" sz="2400" b="1" dirty="0" smtClean="0">
                <a:latin typeface="Arial" panose="020B0604020202020204" pitchFamily="34" charset="0"/>
                <a:ea typeface="Calibri" panose="020F0502020204030204" pitchFamily="34" charset="0"/>
                <a:cs typeface="Times New Roman" panose="02020603050405020304" pitchFamily="18" charset="0"/>
              </a:rPr>
              <a:t> </a:t>
            </a:r>
            <a:r>
              <a:rPr lang="es-ES" sz="2400" b="1" dirty="0" err="1" smtClean="0">
                <a:latin typeface="Arial" panose="020B0604020202020204" pitchFamily="34" charset="0"/>
                <a:ea typeface="Calibri" panose="020F0502020204030204" pitchFamily="34" charset="0"/>
                <a:cs typeface="Times New Roman" panose="02020603050405020304" pitchFamily="18" charset="0"/>
              </a:rPr>
              <a:t>the</a:t>
            </a:r>
            <a:r>
              <a:rPr lang="es-ES" sz="2400" b="1" dirty="0" smtClean="0">
                <a:latin typeface="Arial" panose="020B0604020202020204" pitchFamily="34" charset="0"/>
                <a:ea typeface="Calibri" panose="020F0502020204030204" pitchFamily="34" charset="0"/>
                <a:cs typeface="Times New Roman" panose="02020603050405020304" pitchFamily="18" charset="0"/>
              </a:rPr>
              <a:t> </a:t>
            </a:r>
            <a:r>
              <a:rPr lang="es-ES" sz="2400" b="1" dirty="0" err="1" smtClean="0">
                <a:latin typeface="Arial" panose="020B0604020202020204" pitchFamily="34" charset="0"/>
                <a:ea typeface="Calibri" panose="020F0502020204030204" pitchFamily="34" charset="0"/>
                <a:cs typeface="Times New Roman" panose="02020603050405020304" pitchFamily="18" charset="0"/>
              </a:rPr>
              <a:t>same</a:t>
            </a:r>
            <a:r>
              <a:rPr lang="es-ES" sz="2400" b="1" dirty="0" smtClean="0">
                <a:latin typeface="Arial" panose="020B0604020202020204" pitchFamily="34" charset="0"/>
                <a:ea typeface="Calibri" panose="020F0502020204030204" pitchFamily="34" charset="0"/>
                <a:cs typeface="Times New Roman" panose="02020603050405020304" pitchFamily="18" charset="0"/>
              </a:rPr>
              <a:t> </a:t>
            </a:r>
            <a:r>
              <a:rPr lang="es-ES" sz="2400" b="1" dirty="0" err="1" smtClean="0">
                <a:latin typeface="Arial" panose="020B0604020202020204" pitchFamily="34" charset="0"/>
                <a:ea typeface="Calibri" panose="020F0502020204030204" pitchFamily="34" charset="0"/>
                <a:cs typeface="Times New Roman" panose="02020603050405020304" pitchFamily="18" charset="0"/>
              </a:rPr>
              <a:t>way</a:t>
            </a:r>
            <a:r>
              <a:rPr lang="es-ES" sz="2400" b="1" dirty="0" smtClean="0">
                <a:latin typeface="Arial" panose="020B0604020202020204" pitchFamily="34" charset="0"/>
                <a:ea typeface="Calibri" panose="020F0502020204030204" pitchFamily="34" charset="0"/>
                <a:cs typeface="Times New Roman" panose="02020603050405020304" pitchFamily="18" charset="0"/>
              </a:rPr>
              <a:t>.</a:t>
            </a:r>
            <a:r>
              <a:rPr lang="fr-FR" sz="2400" b="1" dirty="0" smtClean="0">
                <a:latin typeface="Arial" panose="020B0604020202020204" pitchFamily="34" charset="0"/>
                <a:ea typeface="Calibri" panose="020F0502020204030204" pitchFamily="34" charset="0"/>
                <a:cs typeface="Times New Roman" panose="02020603050405020304" pitchFamily="18" charset="0"/>
              </a:rPr>
              <a:t>» (LEW </a:t>
            </a:r>
            <a:r>
              <a:rPr lang="fr-FR" sz="2400" b="1" dirty="0">
                <a:latin typeface="Arial" panose="020B0604020202020204" pitchFamily="34" charset="0"/>
                <a:ea typeface="Calibri" panose="020F0502020204030204" pitchFamily="34" charset="0"/>
                <a:cs typeface="Times New Roman" panose="02020603050405020304" pitchFamily="18" charset="0"/>
              </a:rPr>
              <a:t>180).</a:t>
            </a:r>
            <a:endParaRPr lang="fr-FR" sz="2400" b="1"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12661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1000" fill="hold"/>
                                        <p:tgtEl>
                                          <p:spTgt spid="2"/>
                                        </p:tgtEl>
                                        <p:attrNameLst>
                                          <p:attrName>ppt_w</p:attrName>
                                        </p:attrNameLst>
                                      </p:cBhvr>
                                      <p:tavLst>
                                        <p:tav tm="0">
                                          <p:val>
                                            <p:fltVal val="0"/>
                                          </p:val>
                                        </p:tav>
                                        <p:tav tm="100000">
                                          <p:val>
                                            <p:strVal val="#ppt_w"/>
                                          </p:val>
                                        </p:tav>
                                      </p:tavLst>
                                    </p:anim>
                                    <p:anim calcmode="lin" valueType="num">
                                      <p:cBhvr>
                                        <p:cTn id="15" dur="1000" fill="hold"/>
                                        <p:tgtEl>
                                          <p:spTgt spid="2"/>
                                        </p:tgtEl>
                                        <p:attrNameLst>
                                          <p:attrName>ppt_h</p:attrName>
                                        </p:attrNameLst>
                                      </p:cBhvr>
                                      <p:tavLst>
                                        <p:tav tm="0">
                                          <p:val>
                                            <p:fltVal val="0"/>
                                          </p:val>
                                        </p:tav>
                                        <p:tav tm="100000">
                                          <p:val>
                                            <p:strVal val="#ppt_h"/>
                                          </p:val>
                                        </p:tav>
                                      </p:tavLst>
                                    </p:anim>
                                    <p:anim calcmode="lin" valueType="num">
                                      <p:cBhvr>
                                        <p:cTn id="16" dur="1000" fill="hold"/>
                                        <p:tgtEl>
                                          <p:spTgt spid="2"/>
                                        </p:tgtEl>
                                        <p:attrNameLst>
                                          <p:attrName>style.rotation</p:attrName>
                                        </p:attrNameLst>
                                      </p:cBhvr>
                                      <p:tavLst>
                                        <p:tav tm="0">
                                          <p:val>
                                            <p:fltVal val="90"/>
                                          </p:val>
                                        </p:tav>
                                        <p:tav tm="100000">
                                          <p:val>
                                            <p:fltVal val="0"/>
                                          </p:val>
                                        </p:tav>
                                      </p:tavLst>
                                    </p:anim>
                                    <p:animEffect transition="in" filter="fade">
                                      <p:cBhvr>
                                        <p:cTn id="17" dur="10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dissolv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3" presetClass="entr" presetSubtype="16"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plus(in)">
                                      <p:cBhvr>
                                        <p:cTn id="2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9824" y="3332944"/>
            <a:ext cx="5385066" cy="3277820"/>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8900000" scaled="1"/>
            <a:tileRect/>
          </a:gradFill>
        </p:spPr>
        <p:txBody>
          <a:bodyPr wrap="square">
            <a:spAutoFit/>
          </a:bodyPr>
          <a:lstStyle/>
          <a:p>
            <a:pPr>
              <a:lnSpc>
                <a:spcPct val="115000"/>
              </a:lnSpc>
              <a:spcAft>
                <a:spcPts val="0"/>
              </a:spcAft>
            </a:pPr>
            <a:r>
              <a:rPr lang="es-ES" sz="2000" b="1" dirty="0" err="1" smtClean="0">
                <a:latin typeface="Bookman Old Style" panose="02050604050505020204" pitchFamily="18" charset="0"/>
                <a:ea typeface="Calibri" panose="020F0502020204030204" pitchFamily="34" charset="0"/>
                <a:cs typeface="Times New Roman" panose="02020603050405020304" pitchFamily="18" charset="0"/>
              </a:rPr>
              <a:t>By</a:t>
            </a:r>
            <a:r>
              <a:rPr lang="es-ES" sz="2000" b="1" dirty="0" smtClean="0">
                <a:latin typeface="Bookman Old Style" panose="02050604050505020204" pitchFamily="18" charset="0"/>
                <a:ea typeface="Calibri" panose="020F0502020204030204" pitchFamily="34" charset="0"/>
                <a:cs typeface="Times New Roman" panose="02020603050405020304" pitchFamily="18" charset="0"/>
              </a:rPr>
              <a:t> </a:t>
            </a:r>
            <a:r>
              <a:rPr lang="es-ES" sz="2000" b="1" dirty="0" err="1" smtClean="0">
                <a:latin typeface="Bookman Old Style" panose="02050604050505020204" pitchFamily="18" charset="0"/>
                <a:ea typeface="Calibri" panose="020F0502020204030204" pitchFamily="34" charset="0"/>
                <a:cs typeface="Times New Roman" panose="02020603050405020304" pitchFamily="18" charset="0"/>
              </a:rPr>
              <a:t>intuition</a:t>
            </a:r>
            <a:r>
              <a:rPr lang="es-ES" sz="2000" b="1" dirty="0" smtClean="0">
                <a:latin typeface="Bookman Old Style" panose="02050604050505020204" pitchFamily="18" charset="0"/>
                <a:ea typeface="Calibri" panose="020F0502020204030204" pitchFamily="34" charset="0"/>
                <a:cs typeface="Times New Roman" panose="02020603050405020304" pitchFamily="18" charset="0"/>
              </a:rPr>
              <a:t> and </a:t>
            </a:r>
            <a:r>
              <a:rPr lang="es-ES" sz="2000" b="1" dirty="0" err="1" smtClean="0">
                <a:latin typeface="Bookman Old Style" panose="02050604050505020204" pitchFamily="18" charset="0"/>
                <a:ea typeface="Calibri" panose="020F0502020204030204" pitchFamily="34" charset="0"/>
                <a:cs typeface="Times New Roman" panose="02020603050405020304" pitchFamily="18" charset="0"/>
              </a:rPr>
              <a:t>grace</a:t>
            </a:r>
            <a:r>
              <a:rPr lang="es-ES" sz="2000" b="1" dirty="0" smtClean="0">
                <a:latin typeface="Bookman Old Style" panose="02050604050505020204" pitchFamily="18" charset="0"/>
                <a:ea typeface="Calibri" panose="020F0502020204030204" pitchFamily="34" charset="0"/>
                <a:cs typeface="Times New Roman" panose="02020603050405020304" pitchFamily="18" charset="0"/>
              </a:rPr>
              <a:t>, </a:t>
            </a:r>
            <a:r>
              <a:rPr lang="es-ES" sz="2000" b="1" dirty="0" err="1" smtClean="0">
                <a:latin typeface="Bookman Old Style" panose="02050604050505020204" pitchFamily="18" charset="0"/>
                <a:ea typeface="Calibri" panose="020F0502020204030204" pitchFamily="34" charset="0"/>
                <a:cs typeface="Times New Roman" panose="02020603050405020304" pitchFamily="18" charset="0"/>
              </a:rPr>
              <a:t>through</a:t>
            </a:r>
            <a:r>
              <a:rPr lang="es-ES" sz="2000" b="1" dirty="0" smtClean="0">
                <a:latin typeface="Bookman Old Style" panose="02050604050505020204" pitchFamily="18" charset="0"/>
                <a:ea typeface="Calibri" panose="020F0502020204030204" pitchFamily="34" charset="0"/>
                <a:cs typeface="Times New Roman" panose="02020603050405020304" pitchFamily="18" charset="0"/>
              </a:rPr>
              <a:t> </a:t>
            </a:r>
            <a:r>
              <a:rPr lang="es-ES" sz="2000" b="1" dirty="0" err="1" smtClean="0">
                <a:latin typeface="Bookman Old Style" panose="02050604050505020204" pitchFamily="18" charset="0"/>
                <a:ea typeface="Calibri" panose="020F0502020204030204" pitchFamily="34" charset="0"/>
                <a:cs typeface="Times New Roman" panose="02020603050405020304" pitchFamily="18" charset="0"/>
              </a:rPr>
              <a:t>study</a:t>
            </a:r>
            <a:r>
              <a:rPr lang="es-ES" sz="2000" b="1" dirty="0" smtClean="0">
                <a:latin typeface="Bookman Old Style" panose="02050604050505020204" pitchFamily="18" charset="0"/>
                <a:ea typeface="Calibri" panose="020F0502020204030204" pitchFamily="34" charset="0"/>
                <a:cs typeface="Times New Roman" panose="02020603050405020304" pitchFamily="18" charset="0"/>
              </a:rPr>
              <a:t> and </a:t>
            </a:r>
            <a:r>
              <a:rPr lang="es-ES" sz="2000" b="1" dirty="0" err="1" smtClean="0">
                <a:latin typeface="Bookman Old Style" panose="02050604050505020204" pitchFamily="18" charset="0"/>
                <a:ea typeface="Calibri" panose="020F0502020204030204" pitchFamily="34" charset="0"/>
                <a:cs typeface="Times New Roman" panose="02020603050405020304" pitchFamily="18" charset="0"/>
              </a:rPr>
              <a:t>contemplation</a:t>
            </a:r>
            <a:r>
              <a:rPr lang="es-ES" sz="2000" b="1" dirty="0" smtClean="0">
                <a:latin typeface="Bookman Old Style" panose="02050604050505020204" pitchFamily="18" charset="0"/>
                <a:ea typeface="Calibri" panose="020F0502020204030204" pitchFamily="34" charset="0"/>
                <a:cs typeface="Times New Roman" panose="02020603050405020304" pitchFamily="18" charset="0"/>
              </a:rPr>
              <a:t>, (TD </a:t>
            </a:r>
            <a:r>
              <a:rPr lang="es-ES" sz="2000" b="1" dirty="0">
                <a:latin typeface="Bookman Old Style" panose="02050604050505020204" pitchFamily="18" charset="0"/>
                <a:ea typeface="Calibri" panose="020F0502020204030204" pitchFamily="34" charset="0"/>
                <a:cs typeface="Times New Roman" panose="02020603050405020304" pitchFamily="18" charset="0"/>
              </a:rPr>
              <a:t>118), </a:t>
            </a:r>
          </a:p>
          <a:p>
            <a:pPr>
              <a:lnSpc>
                <a:spcPct val="115000"/>
              </a:lnSpc>
              <a:spcAft>
                <a:spcPts val="0"/>
              </a:spcAft>
            </a:pPr>
            <a:r>
              <a:rPr lang="es-ES" sz="2000" b="1" dirty="0" err="1" smtClean="0">
                <a:latin typeface="Bookman Old Style" panose="02050604050505020204" pitchFamily="18" charset="0"/>
                <a:ea typeface="Calibri" panose="020F0502020204030204" pitchFamily="34" charset="0"/>
                <a:cs typeface="Times New Roman" panose="02020603050405020304" pitchFamily="18" charset="0"/>
              </a:rPr>
              <a:t>Through</a:t>
            </a:r>
            <a:r>
              <a:rPr lang="es-ES" sz="2000" b="1" dirty="0" smtClean="0">
                <a:latin typeface="Bookman Old Style" panose="02050604050505020204" pitchFamily="18" charset="0"/>
                <a:ea typeface="Calibri" panose="020F0502020204030204" pitchFamily="34" charset="0"/>
                <a:cs typeface="Times New Roman" panose="02020603050405020304" pitchFamily="18" charset="0"/>
              </a:rPr>
              <a:t> spiritual </a:t>
            </a:r>
            <a:r>
              <a:rPr lang="es-ES" sz="2000" b="1" dirty="0" err="1" smtClean="0">
                <a:latin typeface="Bookman Old Style" panose="02050604050505020204" pitchFamily="18" charset="0"/>
                <a:ea typeface="Calibri" panose="020F0502020204030204" pitchFamily="34" charset="0"/>
                <a:cs typeface="Times New Roman" panose="02020603050405020304" pitchFamily="18" charset="0"/>
              </a:rPr>
              <a:t>experience</a:t>
            </a:r>
            <a:r>
              <a:rPr lang="es-ES" sz="2000" b="1" dirty="0" smtClean="0">
                <a:latin typeface="Bookman Old Style" panose="02050604050505020204" pitchFamily="18" charset="0"/>
                <a:ea typeface="Calibri" panose="020F0502020204030204" pitchFamily="34" charset="0"/>
                <a:cs typeface="Times New Roman" panose="02020603050405020304" pitchFamily="18" charset="0"/>
              </a:rPr>
              <a:t> and </a:t>
            </a:r>
            <a:r>
              <a:rPr lang="es-ES" sz="2000" b="1" dirty="0" err="1" smtClean="0">
                <a:latin typeface="Bookman Old Style" panose="02050604050505020204" pitchFamily="18" charset="0"/>
                <a:ea typeface="Calibri" panose="020F0502020204030204" pitchFamily="34" charset="0"/>
                <a:cs typeface="Times New Roman" panose="02020603050405020304" pitchFamily="18" charset="0"/>
              </a:rPr>
              <a:t>missionary</a:t>
            </a:r>
            <a:r>
              <a:rPr lang="es-ES" sz="2000" b="1" dirty="0" smtClean="0">
                <a:latin typeface="Bookman Old Style" panose="02050604050505020204" pitchFamily="18" charset="0"/>
                <a:ea typeface="Calibri" panose="020F0502020204030204" pitchFamily="34" charset="0"/>
                <a:cs typeface="Times New Roman" panose="02020603050405020304" pitchFamily="18" charset="0"/>
              </a:rPr>
              <a:t> </a:t>
            </a:r>
            <a:r>
              <a:rPr lang="es-ES" sz="2000" b="1" dirty="0" err="1" smtClean="0">
                <a:latin typeface="Bookman Old Style" panose="02050604050505020204" pitchFamily="18" charset="0"/>
                <a:ea typeface="Calibri" panose="020F0502020204030204" pitchFamily="34" charset="0"/>
                <a:cs typeface="Times New Roman" panose="02020603050405020304" pitchFamily="18" charset="0"/>
              </a:rPr>
              <a:t>practice</a:t>
            </a:r>
            <a:endParaRPr lang="es-ES" sz="2000" b="1" dirty="0">
              <a:latin typeface="Bookman Old Style" panose="02050604050505020204" pitchFamily="18" charset="0"/>
              <a:ea typeface="Calibri" panose="020F0502020204030204" pitchFamily="34" charset="0"/>
              <a:cs typeface="Times New Roman" panose="02020603050405020304" pitchFamily="18" charset="0"/>
            </a:endParaRPr>
          </a:p>
          <a:p>
            <a:pPr>
              <a:lnSpc>
                <a:spcPct val="115000"/>
              </a:lnSpc>
              <a:spcAft>
                <a:spcPts val="0"/>
              </a:spcAft>
            </a:pPr>
            <a:r>
              <a:rPr lang="es-ES" sz="2000" b="1" dirty="0" smtClean="0">
                <a:latin typeface="Bookman Old Style" panose="02050604050505020204" pitchFamily="18" charset="0"/>
                <a:ea typeface="Calibri" panose="020F0502020204030204" pitchFamily="34" charset="0"/>
                <a:cs typeface="Times New Roman" panose="02020603050405020304" pitchFamily="18" charset="0"/>
              </a:rPr>
              <a:t>(TD </a:t>
            </a:r>
            <a:r>
              <a:rPr lang="es-ES" sz="2000" b="1" dirty="0">
                <a:latin typeface="Bookman Old Style" panose="02050604050505020204" pitchFamily="18" charset="0"/>
                <a:ea typeface="Calibri" panose="020F0502020204030204" pitchFamily="34" charset="0"/>
                <a:cs typeface="Times New Roman" panose="02020603050405020304" pitchFamily="18" charset="0"/>
              </a:rPr>
              <a:t>110, 250), </a:t>
            </a:r>
          </a:p>
          <a:p>
            <a:pPr>
              <a:lnSpc>
                <a:spcPct val="115000"/>
              </a:lnSpc>
              <a:spcAft>
                <a:spcPts val="0"/>
              </a:spcAft>
            </a:pPr>
            <a:r>
              <a:rPr lang="es-ES" sz="2000" b="1" dirty="0" err="1" smtClean="0">
                <a:latin typeface="Bookman Old Style" panose="02050604050505020204" pitchFamily="18" charset="0"/>
                <a:ea typeface="Calibri" panose="020F0502020204030204" pitchFamily="34" charset="0"/>
                <a:cs typeface="Times New Roman" panose="02020603050405020304" pitchFamily="18" charset="0"/>
              </a:rPr>
              <a:t>Luois</a:t>
            </a:r>
            <a:r>
              <a:rPr lang="es-ES" sz="2000" b="1" dirty="0" smtClean="0">
                <a:latin typeface="Bookman Old Style" panose="02050604050505020204" pitchFamily="18" charset="0"/>
                <a:ea typeface="Calibri" panose="020F0502020204030204" pitchFamily="34" charset="0"/>
                <a:cs typeface="Times New Roman" panose="02020603050405020304" pitchFamily="18" charset="0"/>
              </a:rPr>
              <a:t>-Marie </a:t>
            </a:r>
            <a:r>
              <a:rPr lang="es-ES" sz="2000" b="1" dirty="0" err="1" smtClean="0">
                <a:latin typeface="Bookman Old Style" panose="02050604050505020204" pitchFamily="18" charset="0"/>
                <a:ea typeface="Calibri" panose="020F0502020204030204" pitchFamily="34" charset="0"/>
                <a:cs typeface="Times New Roman" panose="02020603050405020304" pitchFamily="18" charset="0"/>
              </a:rPr>
              <a:t>gradually</a:t>
            </a:r>
            <a:r>
              <a:rPr lang="es-ES" sz="2000" b="1" dirty="0" smtClean="0">
                <a:latin typeface="Bookman Old Style" panose="02050604050505020204" pitchFamily="18" charset="0"/>
                <a:ea typeface="Calibri" panose="020F0502020204030204" pitchFamily="34" charset="0"/>
                <a:cs typeface="Times New Roman" panose="02020603050405020304" pitchFamily="18" charset="0"/>
              </a:rPr>
              <a:t> </a:t>
            </a:r>
            <a:r>
              <a:rPr lang="es-ES" sz="2000" b="1" dirty="0" err="1" smtClean="0">
                <a:latin typeface="Bookman Old Style" panose="02050604050505020204" pitchFamily="18" charset="0"/>
                <a:ea typeface="Calibri" panose="020F0502020204030204" pitchFamily="34" charset="0"/>
                <a:cs typeface="Times New Roman" panose="02020603050405020304" pitchFamily="18" charset="0"/>
              </a:rPr>
              <a:t>discovered</a:t>
            </a:r>
            <a:r>
              <a:rPr lang="es-ES" sz="2000" b="1" dirty="0" smtClean="0">
                <a:latin typeface="Bookman Old Style" panose="02050604050505020204" pitchFamily="18" charset="0"/>
                <a:ea typeface="Calibri" panose="020F0502020204030204" pitchFamily="34" charset="0"/>
                <a:cs typeface="Times New Roman" panose="02020603050405020304" pitchFamily="18" charset="0"/>
              </a:rPr>
              <a:t> </a:t>
            </a:r>
            <a:r>
              <a:rPr lang="es-ES" sz="2000" b="1" dirty="0" err="1" smtClean="0">
                <a:latin typeface="Bookman Old Style" panose="02050604050505020204" pitchFamily="18" charset="0"/>
                <a:ea typeface="Calibri" panose="020F0502020204030204" pitchFamily="34" charset="0"/>
                <a:cs typeface="Times New Roman" panose="02020603050405020304" pitchFamily="18" charset="0"/>
              </a:rPr>
              <a:t>Mary’s</a:t>
            </a:r>
            <a:r>
              <a:rPr lang="es-ES" sz="2000" b="1" dirty="0" smtClean="0">
                <a:latin typeface="Bookman Old Style" panose="02050604050505020204" pitchFamily="18" charset="0"/>
                <a:ea typeface="Calibri" panose="020F0502020204030204" pitchFamily="34" charset="0"/>
                <a:cs typeface="Times New Roman" panose="02020603050405020304" pitchFamily="18" charset="0"/>
              </a:rPr>
              <a:t> </a:t>
            </a:r>
            <a:r>
              <a:rPr lang="es-ES" sz="2000" b="1" dirty="0" err="1" smtClean="0">
                <a:latin typeface="Bookman Old Style" panose="02050604050505020204" pitchFamily="18" charset="0"/>
                <a:ea typeface="Calibri" panose="020F0502020204030204" pitchFamily="34" charset="0"/>
                <a:cs typeface="Times New Roman" panose="02020603050405020304" pitchFamily="18" charset="0"/>
              </a:rPr>
              <a:t>privileged</a:t>
            </a:r>
            <a:r>
              <a:rPr lang="es-ES" sz="2000" b="1" dirty="0" smtClean="0">
                <a:latin typeface="Bookman Old Style" panose="02050604050505020204" pitchFamily="18" charset="0"/>
                <a:ea typeface="Calibri" panose="020F0502020204030204" pitchFamily="34" charset="0"/>
                <a:cs typeface="Times New Roman" panose="02020603050405020304" pitchFamily="18" charset="0"/>
              </a:rPr>
              <a:t> place in </a:t>
            </a:r>
            <a:r>
              <a:rPr lang="es-ES" sz="2000" b="1" dirty="0" err="1" smtClean="0">
                <a:latin typeface="Bookman Old Style" panose="02050604050505020204" pitchFamily="18" charset="0"/>
                <a:ea typeface="Calibri" panose="020F0502020204030204" pitchFamily="34" charset="0"/>
                <a:cs typeface="Times New Roman" panose="02020603050405020304" pitchFamily="18" charset="0"/>
              </a:rPr>
              <a:t>God’s</a:t>
            </a:r>
            <a:r>
              <a:rPr lang="es-ES" sz="2000" b="1" dirty="0" smtClean="0">
                <a:latin typeface="Bookman Old Style" panose="02050604050505020204" pitchFamily="18" charset="0"/>
                <a:ea typeface="Calibri" panose="020F0502020204030204" pitchFamily="34" charset="0"/>
                <a:cs typeface="Times New Roman" panose="02020603050405020304" pitchFamily="18" charset="0"/>
              </a:rPr>
              <a:t> plan of </a:t>
            </a:r>
            <a:r>
              <a:rPr lang="es-ES" sz="2000" b="1" dirty="0" err="1" smtClean="0">
                <a:latin typeface="Bookman Old Style" panose="02050604050505020204" pitchFamily="18" charset="0"/>
                <a:ea typeface="Calibri" panose="020F0502020204030204" pitchFamily="34" charset="0"/>
                <a:cs typeface="Times New Roman" panose="02020603050405020304" pitchFamily="18" charset="0"/>
              </a:rPr>
              <a:t>savation</a:t>
            </a:r>
            <a:r>
              <a:rPr lang="es-ES" sz="2000" b="1" dirty="0" smtClean="0">
                <a:latin typeface="Bookman Old Style" panose="02050604050505020204" pitchFamily="18" charset="0"/>
                <a:ea typeface="Calibri" panose="020F0502020204030204" pitchFamily="34" charset="0"/>
                <a:cs typeface="Times New Roman" panose="02020603050405020304" pitchFamily="18" charset="0"/>
              </a:rPr>
              <a:t>.</a:t>
            </a:r>
            <a:r>
              <a:rPr lang="es-ES" sz="2000" b="1" dirty="0">
                <a:latin typeface="Bookman Old Style" panose="02050604050505020204" pitchFamily="18" charset="0"/>
                <a:ea typeface="Calibri" panose="020F0502020204030204" pitchFamily="34" charset="0"/>
                <a:cs typeface="Times New Roman" panose="02020603050405020304" pitchFamily="18" charset="0"/>
              </a:rPr>
              <a:t> </a:t>
            </a:r>
          </a:p>
          <a:p>
            <a:pPr>
              <a:lnSpc>
                <a:spcPct val="115000"/>
              </a:lnSpc>
              <a:spcAft>
                <a:spcPts val="0"/>
              </a:spcAft>
            </a:pPr>
            <a:r>
              <a:rPr lang="fr-FR" sz="2000" dirty="0">
                <a:latin typeface="Bookman Old Style" panose="02050604050505020204" pitchFamily="18" charset="0"/>
                <a:ea typeface="Calibri" panose="020F0502020204030204" pitchFamily="34" charset="0"/>
                <a:cs typeface="Times New Roman" panose="02020603050405020304" pitchFamily="18" charset="0"/>
              </a:rPr>
              <a:t> </a:t>
            </a:r>
            <a:endParaRPr lang="fr-FR"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576954" y="381598"/>
            <a:ext cx="3081293" cy="556627"/>
          </a:xfrm>
          <a:prstGeom prst="rect">
            <a:avLst/>
          </a:prstGeom>
          <a:solidFill>
            <a:srgbClr val="0070C0"/>
          </a:solidFill>
        </p:spPr>
        <p:txBody>
          <a:bodyPr wrap="none">
            <a:spAutoFit/>
          </a:bodyPr>
          <a:lstStyle/>
          <a:p>
            <a:pPr marL="342900" lvl="0" indent="-342900" algn="just">
              <a:lnSpc>
                <a:spcPct val="115000"/>
              </a:lnSpc>
              <a:spcAft>
                <a:spcPts val="0"/>
              </a:spcAft>
              <a:buFont typeface="Symbol" panose="05050102010706020507" pitchFamily="18" charset="2"/>
              <a:buChar char=""/>
            </a:pPr>
            <a:r>
              <a:rPr lang="fr-FR" sz="2800" b="1" dirty="0" smtClean="0">
                <a:solidFill>
                  <a:schemeClr val="bg1"/>
                </a:solidFill>
                <a:latin typeface="Bookman Old Style" panose="02050604050505020204" pitchFamily="18" charset="0"/>
                <a:ea typeface="Calibri" panose="020F0502020204030204" pitchFamily="34" charset="0"/>
                <a:cs typeface="Times New Roman" panose="02020603050405020304" pitchFamily="18" charset="0"/>
              </a:rPr>
              <a:t>Mary’s Secret</a:t>
            </a:r>
            <a:endParaRPr lang="fr-FR" sz="28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p:cNvSpPr/>
          <p:nvPr/>
        </p:nvSpPr>
        <p:spPr>
          <a:xfrm>
            <a:off x="5933124" y="659911"/>
            <a:ext cx="6258876" cy="5447645"/>
          </a:xfrm>
          <a:prstGeom prst="rect">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18900000" scaled="1"/>
            <a:tileRect/>
          </a:gradFill>
        </p:spPr>
        <p:txBody>
          <a:bodyPr wrap="square">
            <a:spAutoFit/>
          </a:bodyPr>
          <a:lstStyle/>
          <a:p>
            <a:pPr marL="92075" indent="4763">
              <a:spcAft>
                <a:spcPts val="0"/>
              </a:spcAft>
            </a:pPr>
            <a:r>
              <a:rPr lang="fr-FR" sz="2800" b="1" dirty="0" smtClean="0">
                <a:solidFill>
                  <a:srgbClr val="002060"/>
                </a:solidFill>
                <a:latin typeface="Bookman Old Style" panose="02050604050505020204" pitchFamily="18" charset="0"/>
                <a:ea typeface="Calibri" panose="020F0502020204030204" pitchFamily="34" charset="0"/>
                <a:cs typeface="Arial" panose="020B0604020202020204" pitchFamily="34" charset="0"/>
              </a:rPr>
              <a:t>Through Mary</a:t>
            </a:r>
            <a:endParaRPr lang="fr-FR" sz="2800" b="1" dirty="0" smtClean="0">
              <a:solidFill>
                <a:srgbClr val="002060"/>
              </a:solidFill>
              <a:latin typeface="Arial" panose="020B0604020202020204" pitchFamily="34" charset="0"/>
              <a:ea typeface="Calibri" panose="020F0502020204030204" pitchFamily="34" charset="0"/>
              <a:cs typeface="Times New Roman" panose="02020603050405020304" pitchFamily="18" charset="0"/>
            </a:endParaRPr>
          </a:p>
          <a:p>
            <a:pPr marL="92075" indent="4763">
              <a:spcAft>
                <a:spcPts val="0"/>
              </a:spcAft>
            </a:pPr>
            <a:r>
              <a:rPr lang="fr-FR" sz="2400" b="1" dirty="0" smtClean="0">
                <a:solidFill>
                  <a:srgbClr val="002060"/>
                </a:solidFill>
                <a:latin typeface="Arial" panose="020B0604020202020204" pitchFamily="34" charset="0"/>
                <a:ea typeface="Calibri" panose="020F0502020204030204" pitchFamily="34" charset="0"/>
                <a:cs typeface="Times New Roman" panose="02020603050405020304" pitchFamily="18" charset="0"/>
              </a:rPr>
              <a:t>«</a:t>
            </a:r>
            <a:r>
              <a:rPr lang="fr-FR" sz="2400" b="1" dirty="0">
                <a:solidFill>
                  <a:srgbClr val="002060"/>
                </a:solidFill>
                <a:latin typeface="Arial" panose="020B0604020202020204" pitchFamily="34" charset="0"/>
                <a:ea typeface="Calibri" panose="020F0502020204030204" pitchFamily="34" charset="0"/>
                <a:cs typeface="Times New Roman" panose="02020603050405020304" pitchFamily="18" charset="0"/>
              </a:rPr>
              <a:t>  </a:t>
            </a:r>
            <a:r>
              <a:rPr lang="fr-FR" sz="2400" b="1" dirty="0" smtClean="0">
                <a:solidFill>
                  <a:srgbClr val="FF0000"/>
                </a:solidFill>
                <a:latin typeface="Arial" panose="020B0604020202020204" pitchFamily="34" charset="0"/>
                <a:ea typeface="Calibri" panose="020F0502020204030204" pitchFamily="34" charset="0"/>
                <a:cs typeface="Times New Roman" panose="02020603050405020304" pitchFamily="18" charset="0"/>
              </a:rPr>
              <a:t>Jesus Christ came in to the world</a:t>
            </a:r>
            <a:r>
              <a:rPr lang="fr-FR" sz="2400" b="1" dirty="0" smtClean="0">
                <a:solidFill>
                  <a:srgbClr val="002060"/>
                </a:solidFill>
                <a:latin typeface="Arial" panose="020B0604020202020204" pitchFamily="34" charset="0"/>
                <a:ea typeface="Calibri" panose="020F0502020204030204" pitchFamily="34" charset="0"/>
                <a:cs typeface="Times New Roman" panose="02020603050405020304" pitchFamily="18" charset="0"/>
              </a:rPr>
              <a:t>, </a:t>
            </a:r>
          </a:p>
          <a:p>
            <a:pPr marL="92075" indent="4763">
              <a:spcAft>
                <a:spcPts val="0"/>
              </a:spcAft>
            </a:pPr>
            <a:r>
              <a:rPr lang="fr-FR" sz="2800" b="1" dirty="0" smtClean="0">
                <a:solidFill>
                  <a:srgbClr val="002060"/>
                </a:solidFill>
                <a:latin typeface="Bookman Old Style" panose="02050604050505020204" pitchFamily="18" charset="0"/>
                <a:ea typeface="Calibri" panose="020F0502020204030204" pitchFamily="34" charset="0"/>
                <a:cs typeface="Times New Roman" panose="02020603050405020304" pitchFamily="18" charset="0"/>
              </a:rPr>
              <a:t>And it is also through her that</a:t>
            </a:r>
          </a:p>
          <a:p>
            <a:pPr marL="92075" indent="4763">
              <a:spcAft>
                <a:spcPts val="0"/>
              </a:spcAft>
            </a:pPr>
            <a:r>
              <a:rPr lang="fr-FR" sz="2400" b="1" dirty="0">
                <a:solidFill>
                  <a:srgbClr val="FF0000"/>
                </a:solidFill>
                <a:latin typeface="Bookman Old Style" panose="02050604050505020204" pitchFamily="18" charset="0"/>
                <a:ea typeface="Calibri" panose="020F0502020204030204" pitchFamily="34" charset="0"/>
                <a:cs typeface="Times New Roman" panose="02020603050405020304" pitchFamily="18" charset="0"/>
              </a:rPr>
              <a:t>he must reign in it </a:t>
            </a:r>
            <a:r>
              <a:rPr lang="fr-FR" sz="2400" b="1" dirty="0">
                <a:solidFill>
                  <a:srgbClr val="002060"/>
                </a:solidFill>
                <a:latin typeface="Arial" panose="020B0604020202020204" pitchFamily="34" charset="0"/>
                <a:ea typeface="Calibri" panose="020F0502020204030204" pitchFamily="34" charset="0"/>
                <a:cs typeface="Times New Roman" panose="02020603050405020304" pitchFamily="18" charset="0"/>
              </a:rPr>
              <a:t> » </a:t>
            </a:r>
            <a:r>
              <a:rPr lang="fr-FR" sz="1200" b="1" dirty="0" smtClean="0">
                <a:solidFill>
                  <a:srgbClr val="002060"/>
                </a:solidFill>
                <a:latin typeface="Arial" panose="020B0604020202020204" pitchFamily="34" charset="0"/>
                <a:ea typeface="Calibri" panose="020F0502020204030204" pitchFamily="34" charset="0"/>
                <a:cs typeface="Times New Roman" panose="02020603050405020304" pitchFamily="18" charset="0"/>
              </a:rPr>
              <a:t>(TD </a:t>
            </a:r>
            <a:r>
              <a:rPr lang="fr-FR" sz="1200" b="1" dirty="0">
                <a:solidFill>
                  <a:srgbClr val="002060"/>
                </a:solidFill>
                <a:latin typeface="Arial" panose="020B0604020202020204" pitchFamily="34" charset="0"/>
                <a:ea typeface="Calibri" panose="020F0502020204030204" pitchFamily="34" charset="0"/>
                <a:cs typeface="Times New Roman" panose="02020603050405020304" pitchFamily="18" charset="0"/>
              </a:rPr>
              <a:t>1</a:t>
            </a:r>
            <a:r>
              <a:rPr lang="fr-FR" sz="1200" b="1" dirty="0" smtClean="0">
                <a:solidFill>
                  <a:srgbClr val="002060"/>
                </a:solidFill>
                <a:latin typeface="Arial" panose="020B0604020202020204" pitchFamily="34" charset="0"/>
                <a:ea typeface="Calibri" panose="020F0502020204030204" pitchFamily="34" charset="0"/>
                <a:cs typeface="Times New Roman" panose="02020603050405020304" pitchFamily="18" charset="0"/>
              </a:rPr>
              <a:t>).</a:t>
            </a:r>
          </a:p>
          <a:p>
            <a:pPr marL="92075" indent="4763">
              <a:spcAft>
                <a:spcPts val="0"/>
              </a:spcAft>
            </a:pPr>
            <a:r>
              <a:rPr lang="fr-FR" sz="2800" b="1" dirty="0" smtClean="0">
                <a:solidFill>
                  <a:srgbClr val="C00000"/>
                </a:solidFill>
                <a:latin typeface="Arial" panose="020B0604020202020204" pitchFamily="34" charset="0"/>
                <a:ea typeface="Calibri" panose="020F0502020204030204" pitchFamily="34" charset="0"/>
                <a:cs typeface="Times New Roman" panose="02020603050405020304" pitchFamily="18" charset="0"/>
              </a:rPr>
              <a:t>GOD FATHER,</a:t>
            </a:r>
            <a:r>
              <a:rPr lang="fr-FR" sz="2800" b="1" dirty="0" smtClean="0">
                <a:solidFill>
                  <a:srgbClr val="002060"/>
                </a:solidFill>
                <a:latin typeface="Arial" panose="020B0604020202020204" pitchFamily="34" charset="0"/>
                <a:ea typeface="Calibri" panose="020F0502020204030204" pitchFamily="34" charset="0"/>
                <a:cs typeface="Times New Roman" panose="02020603050405020304" pitchFamily="18" charset="0"/>
              </a:rPr>
              <a:t> </a:t>
            </a:r>
            <a:r>
              <a:rPr lang="fr-FR" sz="2400" b="1" dirty="0" smtClean="0">
                <a:solidFill>
                  <a:srgbClr val="002060"/>
                </a:solidFill>
                <a:latin typeface="Arial" panose="020B0604020202020204" pitchFamily="34" charset="0"/>
                <a:ea typeface="Calibri" panose="020F0502020204030204" pitchFamily="34" charset="0"/>
                <a:cs typeface="Times New Roman" panose="02020603050405020304" pitchFamily="18" charset="0"/>
              </a:rPr>
              <a:t>wants to form children through Mary until the consummation of the world,</a:t>
            </a:r>
            <a:r>
              <a:rPr lang="fr-FR" sz="2400" b="1" dirty="0">
                <a:solidFill>
                  <a:srgbClr val="002060"/>
                </a:solidFill>
                <a:latin typeface="Arial" panose="020B0604020202020204" pitchFamily="34" charset="0"/>
                <a:ea typeface="Calibri" panose="020F0502020204030204" pitchFamily="34" charset="0"/>
                <a:cs typeface="Times New Roman" panose="02020603050405020304" pitchFamily="18" charset="0"/>
              </a:rPr>
              <a:t> </a:t>
            </a:r>
            <a:r>
              <a:rPr lang="fr-FR" sz="1200" b="1" dirty="0" smtClean="0">
                <a:solidFill>
                  <a:srgbClr val="002060"/>
                </a:solidFill>
                <a:latin typeface="Arial" panose="020B0604020202020204" pitchFamily="34" charset="0"/>
                <a:ea typeface="Calibri" panose="020F0502020204030204" pitchFamily="34" charset="0"/>
                <a:cs typeface="Times New Roman" panose="02020603050405020304" pitchFamily="18" charset="0"/>
              </a:rPr>
              <a:t>(VD </a:t>
            </a:r>
            <a:r>
              <a:rPr lang="fr-FR" sz="1200" b="1" dirty="0">
                <a:solidFill>
                  <a:srgbClr val="002060"/>
                </a:solidFill>
                <a:latin typeface="Arial" panose="020B0604020202020204" pitchFamily="34" charset="0"/>
                <a:ea typeface="Calibri" panose="020F0502020204030204" pitchFamily="34" charset="0"/>
                <a:cs typeface="Times New Roman" panose="02020603050405020304" pitchFamily="18" charset="0"/>
              </a:rPr>
              <a:t>29), </a:t>
            </a:r>
            <a:endParaRPr lang="fr-FR" sz="1200" b="1" dirty="0" smtClean="0">
              <a:solidFill>
                <a:srgbClr val="002060"/>
              </a:solidFill>
              <a:latin typeface="Arial" panose="020B0604020202020204" pitchFamily="34" charset="0"/>
              <a:ea typeface="Calibri" panose="020F0502020204030204" pitchFamily="34" charset="0"/>
              <a:cs typeface="Times New Roman" panose="02020603050405020304" pitchFamily="18" charset="0"/>
            </a:endParaRPr>
          </a:p>
          <a:p>
            <a:pPr marL="92075" indent="4763">
              <a:spcAft>
                <a:spcPts val="0"/>
              </a:spcAft>
            </a:pPr>
            <a:r>
              <a:rPr lang="fr-FR" sz="2800" b="1" dirty="0" smtClean="0">
                <a:solidFill>
                  <a:srgbClr val="C00000"/>
                </a:solidFill>
                <a:latin typeface="Arial" panose="020B0604020202020204" pitchFamily="34" charset="0"/>
                <a:ea typeface="Calibri" panose="020F0502020204030204" pitchFamily="34" charset="0"/>
                <a:cs typeface="Times New Roman" panose="02020603050405020304" pitchFamily="18" charset="0"/>
              </a:rPr>
              <a:t>GOD, SON, </a:t>
            </a:r>
            <a:r>
              <a:rPr lang="fr-FR" sz="2400" b="1" dirty="0" smtClean="0">
                <a:solidFill>
                  <a:srgbClr val="002060"/>
                </a:solidFill>
                <a:latin typeface="Arial" panose="020B0604020202020204" pitchFamily="34" charset="0"/>
                <a:ea typeface="Calibri" panose="020F0502020204030204" pitchFamily="34" charset="0"/>
                <a:cs typeface="Times New Roman" panose="02020603050405020304" pitchFamily="18" charset="0"/>
              </a:rPr>
              <a:t>wants to form himself and, so to speak, become incarnate every day, through his beloved Mother, in his members</a:t>
            </a:r>
            <a:r>
              <a:rPr lang="fr-FR" sz="1200" b="1" dirty="0" smtClean="0">
                <a:solidFill>
                  <a:srgbClr val="002060"/>
                </a:solidFill>
                <a:latin typeface="Arial" panose="020B0604020202020204" pitchFamily="34" charset="0"/>
                <a:ea typeface="Calibri" panose="020F0502020204030204" pitchFamily="34" charset="0"/>
                <a:cs typeface="Times New Roman" panose="02020603050405020304" pitchFamily="18" charset="0"/>
              </a:rPr>
              <a:t>(VD31)</a:t>
            </a:r>
            <a:r>
              <a:rPr lang="fr-FR" sz="2400" b="1" dirty="0" smtClean="0">
                <a:solidFill>
                  <a:srgbClr val="002060"/>
                </a:solidFill>
                <a:latin typeface="Arial" panose="020B0604020202020204" pitchFamily="34" charset="0"/>
                <a:ea typeface="Calibri" panose="020F0502020204030204" pitchFamily="34" charset="0"/>
                <a:cs typeface="Times New Roman" panose="02020603050405020304" pitchFamily="18" charset="0"/>
              </a:rPr>
              <a:t> </a:t>
            </a:r>
          </a:p>
          <a:p>
            <a:pPr marL="92075" indent="4763">
              <a:spcAft>
                <a:spcPts val="0"/>
              </a:spcAft>
            </a:pPr>
            <a:r>
              <a:rPr lang="fr-FR" sz="2800" b="1" dirty="0" smtClean="0">
                <a:solidFill>
                  <a:srgbClr val="C00000"/>
                </a:solidFill>
                <a:latin typeface="Arial" panose="020B0604020202020204" pitchFamily="34" charset="0"/>
                <a:ea typeface="Calibri" panose="020F0502020204030204" pitchFamily="34" charset="0"/>
                <a:cs typeface="Times New Roman" panose="02020603050405020304" pitchFamily="18" charset="0"/>
              </a:rPr>
              <a:t>GOD, HOLY SPIRIT, </a:t>
            </a:r>
            <a:r>
              <a:rPr lang="fr-FR" sz="2400" b="1" dirty="0" smtClean="0">
                <a:solidFill>
                  <a:srgbClr val="002060"/>
                </a:solidFill>
                <a:latin typeface="Arial" panose="020B0604020202020204" pitchFamily="34" charset="0"/>
                <a:ea typeface="Calibri" panose="020F0502020204030204" pitchFamily="34" charset="0"/>
                <a:cs typeface="Times New Roman" panose="02020603050405020304" pitchFamily="18" charset="0"/>
              </a:rPr>
              <a:t>wants to form the chosen ones in her and through her</a:t>
            </a:r>
            <a:r>
              <a:rPr lang="fr-FR" sz="2800" b="1" dirty="0" smtClean="0">
                <a:solidFill>
                  <a:srgbClr val="002060"/>
                </a:solidFill>
                <a:latin typeface="Arial" panose="020B0604020202020204" pitchFamily="34" charset="0"/>
                <a:ea typeface="Calibri" panose="020F0502020204030204" pitchFamily="34" charset="0"/>
                <a:cs typeface="Times New Roman" panose="02020603050405020304" pitchFamily="18" charset="0"/>
              </a:rPr>
              <a:t>»</a:t>
            </a:r>
            <a:r>
              <a:rPr lang="fr-FR" sz="1200" b="1" dirty="0" smtClean="0">
                <a:solidFill>
                  <a:srgbClr val="002060"/>
                </a:solidFill>
                <a:latin typeface="Arial" panose="020B0604020202020204" pitchFamily="34" charset="0"/>
                <a:ea typeface="Calibri" panose="020F0502020204030204" pitchFamily="34" charset="0"/>
                <a:cs typeface="Times New Roman" panose="02020603050405020304" pitchFamily="18" charset="0"/>
              </a:rPr>
              <a:t>(TD 34) </a:t>
            </a:r>
            <a:endParaRPr lang="fr-FR" sz="1200" b="1"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3787" y="116127"/>
            <a:ext cx="1769337" cy="3327409"/>
          </a:xfrm>
          <a:prstGeom prst="rect">
            <a:avLst/>
          </a:prstGeom>
          <a:solidFill>
            <a:srgbClr val="FFFFFF">
              <a:shade val="85000"/>
            </a:srgbClr>
          </a:solidFill>
          <a:ln w="31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67999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 calcmode="lin" valueType="num">
                                      <p:cBhvr>
                                        <p:cTn id="14" dur="1000" fill="hold"/>
                                        <p:tgtEl>
                                          <p:spTgt spid="3"/>
                                        </p:tgtEl>
                                        <p:attrNameLst>
                                          <p:attrName>style.rotation</p:attrName>
                                        </p:attrNameLst>
                                      </p:cBhvr>
                                      <p:tavLst>
                                        <p:tav tm="0">
                                          <p:val>
                                            <p:fltVal val="90"/>
                                          </p:val>
                                        </p:tav>
                                        <p:tav tm="100000">
                                          <p:val>
                                            <p:fltVal val="0"/>
                                          </p:val>
                                        </p:tav>
                                      </p:tavLst>
                                    </p:anim>
                                    <p:animEffect transition="in" filter="fade">
                                      <p:cBhvr>
                                        <p:cTn id="15" dur="10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 y="1726459"/>
            <a:ext cx="4852220" cy="3560975"/>
          </a:xfrm>
          <a:prstGeom prst="rect">
            <a:avLst/>
          </a:prstGeom>
          <a:solidFill>
            <a:schemeClr val="accent3">
              <a:lumMod val="60000"/>
              <a:lumOff val="40000"/>
            </a:schemeClr>
          </a:solidFill>
        </p:spPr>
        <p:txBody>
          <a:bodyPr wrap="square">
            <a:spAutoFit/>
          </a:bodyPr>
          <a:lstStyle/>
          <a:p>
            <a:pPr marL="92075" indent="4763" algn="ctr">
              <a:lnSpc>
                <a:spcPct val="115000"/>
              </a:lnSpc>
              <a:spcAft>
                <a:spcPts val="0"/>
              </a:spcAft>
            </a:pPr>
            <a:r>
              <a:rPr lang="fr-FR" sz="2800" b="1" dirty="0" smtClean="0">
                <a:solidFill>
                  <a:srgbClr val="FF0000"/>
                </a:solidFill>
                <a:latin typeface="Bookman Old Style" panose="02050604050505020204" pitchFamily="18" charset="0"/>
                <a:ea typeface="Calibri" panose="020F0502020204030204" pitchFamily="34" charset="0"/>
                <a:cs typeface="Arial" panose="020B0604020202020204" pitchFamily="34" charset="0"/>
              </a:rPr>
              <a:t>Like Jesus Christ</a:t>
            </a:r>
            <a:r>
              <a:rPr lang="fr-FR" sz="2800" b="1" dirty="0" smtClean="0">
                <a:latin typeface="Bookman Old Style" panose="02050604050505020204" pitchFamily="18" charset="0"/>
                <a:ea typeface="Calibri" panose="020F0502020204030204" pitchFamily="34" charset="0"/>
                <a:cs typeface="Arial" panose="020B0604020202020204" pitchFamily="34" charset="0"/>
              </a:rPr>
              <a:t>, </a:t>
            </a:r>
          </a:p>
          <a:p>
            <a:pPr marL="92075" algn="ctr">
              <a:lnSpc>
                <a:spcPct val="115000"/>
              </a:lnSpc>
              <a:spcAft>
                <a:spcPts val="0"/>
              </a:spcAft>
            </a:pPr>
            <a:r>
              <a:rPr lang="fr-FR" sz="2800" b="1" dirty="0" smtClean="0">
                <a:solidFill>
                  <a:srgbClr val="7030A0"/>
                </a:solidFill>
                <a:latin typeface="Bookman Old Style" panose="02050604050505020204" pitchFamily="18" charset="0"/>
                <a:ea typeface="Calibri" panose="020F0502020204030204" pitchFamily="34" charset="0"/>
                <a:cs typeface="Arial" panose="020B0604020202020204" pitchFamily="34" charset="0"/>
              </a:rPr>
              <a:t>His Master, </a:t>
            </a:r>
          </a:p>
          <a:p>
            <a:pPr marL="92075" algn="ctr">
              <a:lnSpc>
                <a:spcPct val="115000"/>
              </a:lnSpc>
              <a:spcAft>
                <a:spcPts val="0"/>
              </a:spcAft>
            </a:pPr>
            <a:r>
              <a:rPr lang="es-ES" sz="2800" b="1" dirty="0" smtClean="0">
                <a:solidFill>
                  <a:schemeClr val="accent2">
                    <a:lumMod val="75000"/>
                  </a:schemeClr>
                </a:solidFill>
                <a:latin typeface="Bookman Old Style" panose="02050604050505020204" pitchFamily="18" charset="0"/>
                <a:ea typeface="Calibri" panose="020F0502020204030204" pitchFamily="34" charset="0"/>
                <a:cs typeface="Arial" panose="020B0604020202020204" pitchFamily="34" charset="0"/>
              </a:rPr>
              <a:t>He </a:t>
            </a:r>
            <a:r>
              <a:rPr lang="es-ES" sz="2800" b="1" dirty="0" err="1" smtClean="0">
                <a:solidFill>
                  <a:schemeClr val="accent2">
                    <a:lumMod val="75000"/>
                  </a:schemeClr>
                </a:solidFill>
                <a:latin typeface="Bookman Old Style" panose="02050604050505020204" pitchFamily="18" charset="0"/>
                <a:ea typeface="Calibri" panose="020F0502020204030204" pitchFamily="34" charset="0"/>
                <a:cs typeface="Arial" panose="020B0604020202020204" pitchFamily="34" charset="0"/>
              </a:rPr>
              <a:t>learned</a:t>
            </a:r>
            <a:r>
              <a:rPr lang="es-ES" sz="2800" b="1" dirty="0" smtClean="0">
                <a:solidFill>
                  <a:schemeClr val="accent2">
                    <a:lumMod val="75000"/>
                  </a:schemeClr>
                </a:solidFill>
                <a:latin typeface="Bookman Old Style" panose="02050604050505020204" pitchFamily="18" charset="0"/>
                <a:ea typeface="Calibri" panose="020F0502020204030204" pitchFamily="34" charset="0"/>
                <a:cs typeface="Arial" panose="020B0604020202020204" pitchFamily="34" charset="0"/>
              </a:rPr>
              <a:t> in </a:t>
            </a:r>
            <a:r>
              <a:rPr lang="es-ES" sz="2800" b="1" dirty="0" err="1" smtClean="0">
                <a:solidFill>
                  <a:schemeClr val="accent2">
                    <a:lumMod val="75000"/>
                  </a:schemeClr>
                </a:solidFill>
                <a:latin typeface="Bookman Old Style" panose="02050604050505020204" pitchFamily="18" charset="0"/>
                <a:ea typeface="Calibri" panose="020F0502020204030204" pitchFamily="34" charset="0"/>
                <a:cs typeface="Arial" panose="020B0604020202020204" pitchFamily="34" charset="0"/>
              </a:rPr>
              <a:t>suffering</a:t>
            </a:r>
            <a:r>
              <a:rPr lang="es-ES" sz="2800" b="1" dirty="0" smtClean="0">
                <a:solidFill>
                  <a:schemeClr val="accent2">
                    <a:lumMod val="75000"/>
                  </a:schemeClr>
                </a:solidFill>
                <a:latin typeface="Bookman Old Style" panose="02050604050505020204" pitchFamily="18" charset="0"/>
                <a:ea typeface="Calibri" panose="020F0502020204030204" pitchFamily="34" charset="0"/>
                <a:cs typeface="Arial" panose="020B0604020202020204" pitchFamily="34" charset="0"/>
              </a:rPr>
              <a:t> to </a:t>
            </a:r>
            <a:r>
              <a:rPr lang="es-ES" sz="2800" b="1" dirty="0" err="1" smtClean="0">
                <a:solidFill>
                  <a:schemeClr val="accent2">
                    <a:lumMod val="75000"/>
                  </a:schemeClr>
                </a:solidFill>
                <a:latin typeface="Bookman Old Style" panose="02050604050505020204" pitchFamily="18" charset="0"/>
                <a:ea typeface="Calibri" panose="020F0502020204030204" pitchFamily="34" charset="0"/>
                <a:cs typeface="Arial" panose="020B0604020202020204" pitchFamily="34" charset="0"/>
              </a:rPr>
              <a:t>obey</a:t>
            </a:r>
            <a:r>
              <a:rPr lang="es-ES" sz="2800" b="1" dirty="0" smtClean="0">
                <a:solidFill>
                  <a:schemeClr val="accent2">
                    <a:lumMod val="75000"/>
                  </a:schemeClr>
                </a:solidFill>
                <a:latin typeface="Bookman Old Style" panose="02050604050505020204" pitchFamily="18" charset="0"/>
                <a:ea typeface="Calibri" panose="020F0502020204030204" pitchFamily="34" charset="0"/>
                <a:cs typeface="Arial" panose="020B0604020202020204" pitchFamily="34" charset="0"/>
              </a:rPr>
              <a:t> and </a:t>
            </a:r>
            <a:r>
              <a:rPr lang="es-ES" sz="2800" b="1" dirty="0" err="1" smtClean="0">
                <a:solidFill>
                  <a:schemeClr val="accent2">
                    <a:lumMod val="75000"/>
                  </a:schemeClr>
                </a:solidFill>
                <a:latin typeface="Bookman Old Style" panose="02050604050505020204" pitchFamily="18" charset="0"/>
                <a:ea typeface="Calibri" panose="020F0502020204030204" pitchFamily="34" charset="0"/>
                <a:cs typeface="Arial" panose="020B0604020202020204" pitchFamily="34" charset="0"/>
              </a:rPr>
              <a:t>thus</a:t>
            </a:r>
            <a:r>
              <a:rPr lang="es-ES" sz="2800" b="1" dirty="0" smtClean="0">
                <a:solidFill>
                  <a:schemeClr val="accent2">
                    <a:lumMod val="75000"/>
                  </a:schemeClr>
                </a:solidFill>
                <a:latin typeface="Bookman Old Style" panose="02050604050505020204" pitchFamily="18" charset="0"/>
                <a:ea typeface="Calibri" panose="020F0502020204030204" pitchFamily="34" charset="0"/>
                <a:cs typeface="Arial" panose="020B0604020202020204" pitchFamily="34" charset="0"/>
              </a:rPr>
              <a:t> he </a:t>
            </a:r>
            <a:r>
              <a:rPr lang="es-ES" sz="2800" b="1" dirty="0" err="1" smtClean="0">
                <a:solidFill>
                  <a:schemeClr val="accent2">
                    <a:lumMod val="75000"/>
                  </a:schemeClr>
                </a:solidFill>
                <a:latin typeface="Bookman Old Style" panose="02050604050505020204" pitchFamily="18" charset="0"/>
                <a:ea typeface="Calibri" panose="020F0502020204030204" pitchFamily="34" charset="0"/>
                <a:cs typeface="Arial" panose="020B0604020202020204" pitchFamily="34" charset="0"/>
              </a:rPr>
              <a:t>becomes</a:t>
            </a:r>
            <a:r>
              <a:rPr lang="es-ES" sz="2800" b="1" dirty="0" smtClean="0">
                <a:solidFill>
                  <a:schemeClr val="accent2">
                    <a:lumMod val="75000"/>
                  </a:schemeClr>
                </a:solidFill>
                <a:latin typeface="Bookman Old Style" panose="02050604050505020204" pitchFamily="18" charset="0"/>
                <a:ea typeface="Calibri" panose="020F0502020204030204" pitchFamily="34" charset="0"/>
                <a:cs typeface="Arial" panose="020B0604020202020204" pitchFamily="34" charset="0"/>
              </a:rPr>
              <a:t> </a:t>
            </a:r>
            <a:r>
              <a:rPr lang="es-ES" sz="2800" b="1" dirty="0" err="1" smtClean="0">
                <a:solidFill>
                  <a:schemeClr val="accent2">
                    <a:lumMod val="75000"/>
                  </a:schemeClr>
                </a:solidFill>
                <a:latin typeface="Bookman Old Style" panose="02050604050505020204" pitchFamily="18" charset="0"/>
                <a:ea typeface="Calibri" panose="020F0502020204030204" pitchFamily="34" charset="0"/>
                <a:cs typeface="Arial" panose="020B0604020202020204" pitchFamily="34" charset="0"/>
              </a:rPr>
              <a:t>for</a:t>
            </a:r>
            <a:r>
              <a:rPr lang="es-ES" sz="2800" b="1" dirty="0" smtClean="0">
                <a:solidFill>
                  <a:schemeClr val="accent2">
                    <a:lumMod val="75000"/>
                  </a:schemeClr>
                </a:solidFill>
                <a:latin typeface="Bookman Old Style" panose="02050604050505020204" pitchFamily="18" charset="0"/>
                <a:ea typeface="Calibri" panose="020F0502020204030204" pitchFamily="34" charset="0"/>
                <a:cs typeface="Arial" panose="020B0604020202020204" pitchFamily="34" charset="0"/>
              </a:rPr>
              <a:t> </a:t>
            </a:r>
            <a:r>
              <a:rPr lang="es-ES" sz="2800" b="1" dirty="0" err="1" smtClean="0">
                <a:solidFill>
                  <a:schemeClr val="accent2">
                    <a:lumMod val="75000"/>
                  </a:schemeClr>
                </a:solidFill>
                <a:latin typeface="Bookman Old Style" panose="02050604050505020204" pitchFamily="18" charset="0"/>
                <a:ea typeface="Calibri" panose="020F0502020204030204" pitchFamily="34" charset="0"/>
                <a:cs typeface="Arial" panose="020B0604020202020204" pitchFamily="34" charset="0"/>
              </a:rPr>
              <a:t>many</a:t>
            </a:r>
            <a:r>
              <a:rPr lang="es-ES" sz="2800" b="1" dirty="0" smtClean="0">
                <a:solidFill>
                  <a:schemeClr val="accent2">
                    <a:lumMod val="75000"/>
                  </a:schemeClr>
                </a:solidFill>
                <a:latin typeface="Bookman Old Style" panose="02050604050505020204" pitchFamily="18" charset="0"/>
                <a:ea typeface="Calibri" panose="020F0502020204030204" pitchFamily="34" charset="0"/>
                <a:cs typeface="Arial" panose="020B0604020202020204" pitchFamily="34" charset="0"/>
              </a:rPr>
              <a:t> </a:t>
            </a:r>
            <a:r>
              <a:rPr lang="es-ES" sz="2800" b="1" dirty="0" err="1" smtClean="0">
                <a:solidFill>
                  <a:schemeClr val="accent2">
                    <a:lumMod val="75000"/>
                  </a:schemeClr>
                </a:solidFill>
                <a:latin typeface="Bookman Old Style" panose="02050604050505020204" pitchFamily="18" charset="0"/>
                <a:ea typeface="Calibri" panose="020F0502020204030204" pitchFamily="34" charset="0"/>
                <a:cs typeface="Arial" panose="020B0604020202020204" pitchFamily="34" charset="0"/>
              </a:rPr>
              <a:t>the</a:t>
            </a:r>
            <a:r>
              <a:rPr lang="es-ES" sz="2800" b="1" dirty="0" smtClean="0">
                <a:solidFill>
                  <a:schemeClr val="accent2">
                    <a:lumMod val="75000"/>
                  </a:schemeClr>
                </a:solidFill>
                <a:latin typeface="Bookman Old Style" panose="02050604050505020204" pitchFamily="18" charset="0"/>
                <a:ea typeface="Calibri" panose="020F0502020204030204" pitchFamily="34" charset="0"/>
                <a:cs typeface="Arial" panose="020B0604020202020204" pitchFamily="34" charset="0"/>
              </a:rPr>
              <a:t> cause of eternal </a:t>
            </a:r>
            <a:r>
              <a:rPr lang="es-ES" sz="2800" b="1" dirty="0" err="1" smtClean="0">
                <a:solidFill>
                  <a:schemeClr val="accent2">
                    <a:lumMod val="75000"/>
                  </a:schemeClr>
                </a:solidFill>
                <a:latin typeface="Bookman Old Style" panose="02050604050505020204" pitchFamily="18" charset="0"/>
                <a:ea typeface="Calibri" panose="020F0502020204030204" pitchFamily="34" charset="0"/>
                <a:cs typeface="Arial" panose="020B0604020202020204" pitchFamily="34" charset="0"/>
              </a:rPr>
              <a:t>salvation</a:t>
            </a:r>
            <a:r>
              <a:rPr lang="fr-FR" sz="2800" b="1" dirty="0" smtClean="0">
                <a:solidFill>
                  <a:schemeClr val="accent2">
                    <a:lumMod val="75000"/>
                  </a:schemeClr>
                </a:solidFill>
                <a:latin typeface="Bookman Old Style" panose="02050604050505020204" pitchFamily="18" charset="0"/>
                <a:ea typeface="Calibri" panose="020F0502020204030204" pitchFamily="34" charset="0"/>
                <a:cs typeface="Arial" panose="020B0604020202020204" pitchFamily="34" charset="0"/>
              </a:rPr>
              <a:t>. </a:t>
            </a:r>
            <a:r>
              <a:rPr lang="fr-FR" sz="1400" b="1" i="1" dirty="0">
                <a:latin typeface="Bookman Old Style" panose="02050604050505020204" pitchFamily="18" charset="0"/>
                <a:ea typeface="Calibri" panose="020F0502020204030204" pitchFamily="34" charset="0"/>
                <a:cs typeface="Arial" panose="020B0604020202020204" pitchFamily="34" charset="0"/>
              </a:rPr>
              <a:t>(</a:t>
            </a:r>
            <a:r>
              <a:rPr lang="fr-FR" sz="1400" b="1" i="1" dirty="0" err="1">
                <a:latin typeface="Bookman Old Style" panose="02050604050505020204" pitchFamily="18" charset="0"/>
                <a:ea typeface="Calibri" panose="020F0502020204030204" pitchFamily="34" charset="0"/>
                <a:cs typeface="Arial" panose="020B0604020202020204" pitchFamily="34" charset="0"/>
              </a:rPr>
              <a:t>cf</a:t>
            </a:r>
            <a:r>
              <a:rPr lang="fr-FR" sz="1400" b="1" i="1" dirty="0">
                <a:latin typeface="Bookman Old Style" panose="02050604050505020204" pitchFamily="18" charset="0"/>
                <a:ea typeface="Calibri" panose="020F0502020204030204" pitchFamily="34" charset="0"/>
                <a:cs typeface="Arial" panose="020B0604020202020204" pitchFamily="34" charset="0"/>
              </a:rPr>
              <a:t> </a:t>
            </a:r>
            <a:r>
              <a:rPr lang="fr-FR" sz="1400" b="1" i="1" dirty="0" err="1">
                <a:latin typeface="Bookman Old Style" panose="02050604050505020204" pitchFamily="18" charset="0"/>
                <a:ea typeface="Calibri" panose="020F0502020204030204" pitchFamily="34" charset="0"/>
                <a:cs typeface="Arial" panose="020B0604020202020204" pitchFamily="34" charset="0"/>
              </a:rPr>
              <a:t>Heb</a:t>
            </a:r>
            <a:r>
              <a:rPr lang="fr-FR" sz="1400" b="1" i="1" dirty="0">
                <a:latin typeface="Bookman Old Style" panose="02050604050505020204" pitchFamily="18" charset="0"/>
                <a:ea typeface="Calibri" panose="020F0502020204030204" pitchFamily="34" charset="0"/>
                <a:cs typeface="Arial" panose="020B0604020202020204" pitchFamily="34" charset="0"/>
              </a:rPr>
              <a:t> 5, 8</a:t>
            </a:r>
            <a:r>
              <a:rPr lang="fr-FR" sz="1400" b="1" i="1" dirty="0" smtClean="0">
                <a:latin typeface="Bookman Old Style" panose="02050604050505020204" pitchFamily="18" charset="0"/>
                <a:ea typeface="Calibri" panose="020F0502020204030204" pitchFamily="34" charset="0"/>
                <a:cs typeface="Arial" panose="020B0604020202020204" pitchFamily="34" charset="0"/>
              </a:rPr>
              <a:t>)</a:t>
            </a:r>
            <a:r>
              <a:rPr lang="fr-FR" sz="2800" b="1" dirty="0" smtClean="0">
                <a:latin typeface="Bookman Old Style" panose="02050604050505020204" pitchFamily="18" charset="0"/>
                <a:ea typeface="Calibri" panose="020F0502020204030204" pitchFamily="34" charset="0"/>
                <a:cs typeface="Arial" panose="020B0604020202020204" pitchFamily="34" charset="0"/>
              </a:rPr>
              <a:t>.</a:t>
            </a:r>
            <a:endParaRPr lang="fr-FR" sz="2800"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p:cNvSpPr/>
          <p:nvPr/>
        </p:nvSpPr>
        <p:spPr>
          <a:xfrm>
            <a:off x="235132" y="313509"/>
            <a:ext cx="11297842" cy="546432"/>
          </a:xfrm>
          <a:prstGeom prst="rect">
            <a:avLst/>
          </a:prstGeom>
          <a:solidFill>
            <a:schemeClr val="accent4">
              <a:lumMod val="40000"/>
              <a:lumOff val="60000"/>
            </a:schemeClr>
          </a:solidFill>
        </p:spPr>
        <p:txBody>
          <a:bodyPr wrap="square">
            <a:spAutoFit/>
          </a:bodyPr>
          <a:lstStyle/>
          <a:p>
            <a:pPr marL="735965" lvl="0" indent="-285750" algn="just">
              <a:lnSpc>
                <a:spcPct val="115000"/>
              </a:lnSpc>
              <a:buFont typeface="Arial" panose="020B0604020202020204" pitchFamily="34" charset="0"/>
              <a:buChar char="•"/>
            </a:pPr>
            <a:r>
              <a:rPr lang="es-ES" sz="2800" b="1" dirty="0" err="1" smtClean="0">
                <a:solidFill>
                  <a:srgbClr val="FF0000"/>
                </a:solidFill>
              </a:rPr>
              <a:t>God’s</a:t>
            </a:r>
            <a:r>
              <a:rPr lang="es-ES" sz="2800" b="1" dirty="0" smtClean="0">
                <a:solidFill>
                  <a:srgbClr val="FF0000"/>
                </a:solidFill>
              </a:rPr>
              <a:t> </a:t>
            </a:r>
            <a:r>
              <a:rPr lang="es-ES" sz="2800" b="1" dirty="0" err="1" smtClean="0">
                <a:solidFill>
                  <a:srgbClr val="FF0000"/>
                </a:solidFill>
              </a:rPr>
              <a:t>will</a:t>
            </a:r>
            <a:r>
              <a:rPr lang="es-ES" sz="2800" b="1" dirty="0" smtClean="0">
                <a:solidFill>
                  <a:srgbClr val="FF0000"/>
                </a:solidFill>
              </a:rPr>
              <a:t> and </a:t>
            </a:r>
            <a:r>
              <a:rPr lang="es-ES" sz="2800" b="1" dirty="0" err="1" smtClean="0">
                <a:solidFill>
                  <a:srgbClr val="FF0000"/>
                </a:solidFill>
              </a:rPr>
              <a:t>communion</a:t>
            </a:r>
            <a:r>
              <a:rPr lang="es-ES" sz="2800" b="1" dirty="0" smtClean="0">
                <a:solidFill>
                  <a:srgbClr val="FF0000"/>
                </a:solidFill>
              </a:rPr>
              <a:t>/</a:t>
            </a:r>
            <a:r>
              <a:rPr lang="es-ES" sz="2800" b="1" dirty="0" err="1" smtClean="0">
                <a:solidFill>
                  <a:srgbClr val="FF0000"/>
                </a:solidFill>
              </a:rPr>
              <a:t>obedience</a:t>
            </a:r>
            <a:r>
              <a:rPr lang="es-ES" sz="2800" b="1" dirty="0" smtClean="0">
                <a:solidFill>
                  <a:srgbClr val="FF0000"/>
                </a:solidFill>
              </a:rPr>
              <a:t> to </a:t>
            </a:r>
            <a:r>
              <a:rPr lang="es-ES" sz="2800" b="1" dirty="0" err="1" smtClean="0">
                <a:solidFill>
                  <a:srgbClr val="FF0000"/>
                </a:solidFill>
              </a:rPr>
              <a:t>the</a:t>
            </a:r>
            <a:r>
              <a:rPr lang="es-ES" sz="2800" b="1" dirty="0" smtClean="0">
                <a:solidFill>
                  <a:srgbClr val="FF0000"/>
                </a:solidFill>
              </a:rPr>
              <a:t> </a:t>
            </a:r>
            <a:r>
              <a:rPr lang="es-ES" sz="2800" b="1" dirty="0" err="1" smtClean="0">
                <a:solidFill>
                  <a:srgbClr val="FF0000"/>
                </a:solidFill>
              </a:rPr>
              <a:t>bishops</a:t>
            </a:r>
            <a:r>
              <a:rPr lang="es-ES" sz="2800" b="1" dirty="0" smtClean="0">
                <a:solidFill>
                  <a:srgbClr val="FF0000"/>
                </a:solidFill>
              </a:rPr>
              <a:t>.</a:t>
            </a:r>
            <a:endParaRPr lang="fr-FR" sz="2800" dirty="0">
              <a:solidFill>
                <a:srgbClr val="FF0000"/>
              </a:solidFill>
            </a:endParaRPr>
          </a:p>
        </p:txBody>
      </p:sp>
      <p:sp>
        <p:nvSpPr>
          <p:cNvPr id="5" name="Rectangle 4"/>
          <p:cNvSpPr/>
          <p:nvPr/>
        </p:nvSpPr>
        <p:spPr>
          <a:xfrm>
            <a:off x="4970207" y="4593645"/>
            <a:ext cx="7221794" cy="1877437"/>
          </a:xfrm>
          <a:prstGeom prst="rect">
            <a:avLst/>
          </a:prstGeom>
          <a:solidFill>
            <a:schemeClr val="accent3">
              <a:lumMod val="60000"/>
              <a:lumOff val="40000"/>
            </a:schemeClr>
          </a:solidFill>
        </p:spPr>
        <p:txBody>
          <a:bodyPr wrap="square">
            <a:spAutoFit/>
          </a:bodyPr>
          <a:lstStyle/>
          <a:p>
            <a:pPr algn="just"/>
            <a:r>
              <a:rPr lang="fr-FR" sz="3200" b="1" dirty="0" smtClean="0">
                <a:solidFill>
                  <a:srgbClr val="002060"/>
                </a:solidFill>
                <a:latin typeface="Arial" panose="020B0604020202020204" pitchFamily="34" charset="0"/>
                <a:ea typeface="Calibri" panose="020F0502020204030204" pitchFamily="34" charset="0"/>
                <a:cs typeface="Times New Roman" panose="02020603050405020304" pitchFamily="18" charset="0"/>
              </a:rPr>
              <a:t>«</a:t>
            </a:r>
            <a:r>
              <a:rPr lang="es-ES" sz="3200" b="1" dirty="0" smtClean="0">
                <a:solidFill>
                  <a:srgbClr val="002060"/>
                </a:solidFill>
                <a:latin typeface="Arial" panose="020B0604020202020204" pitchFamily="34" charset="0"/>
                <a:ea typeface="Calibri" panose="020F0502020204030204" pitchFamily="34" charset="0"/>
                <a:cs typeface="Times New Roman" panose="02020603050405020304" pitchFamily="18" charset="0"/>
              </a:rPr>
              <a:t>He </a:t>
            </a:r>
            <a:r>
              <a:rPr lang="es-ES" sz="3200" b="1" dirty="0" err="1" smtClean="0">
                <a:solidFill>
                  <a:srgbClr val="002060"/>
                </a:solidFill>
                <a:latin typeface="Arial" panose="020B0604020202020204" pitchFamily="34" charset="0"/>
                <a:ea typeface="Calibri" panose="020F0502020204030204" pitchFamily="34" charset="0"/>
                <a:cs typeface="Times New Roman" panose="02020603050405020304" pitchFamily="18" charset="0"/>
              </a:rPr>
              <a:t>was</a:t>
            </a:r>
            <a:r>
              <a:rPr lang="es-ES" sz="3200" b="1" dirty="0" smtClean="0">
                <a:solidFill>
                  <a:srgbClr val="002060"/>
                </a:solidFill>
                <a:latin typeface="Arial" panose="020B0604020202020204" pitchFamily="34" charset="0"/>
                <a:ea typeface="Calibri" panose="020F0502020204030204" pitchFamily="34" charset="0"/>
                <a:cs typeface="Times New Roman" panose="02020603050405020304" pitchFamily="18" charset="0"/>
              </a:rPr>
              <a:t> </a:t>
            </a:r>
            <a:r>
              <a:rPr lang="es-ES" sz="3200" b="1" dirty="0" err="1" smtClean="0">
                <a:solidFill>
                  <a:srgbClr val="002060"/>
                </a:solidFill>
                <a:latin typeface="Arial" panose="020B0604020202020204" pitchFamily="34" charset="0"/>
                <a:ea typeface="Calibri" panose="020F0502020204030204" pitchFamily="34" charset="0"/>
                <a:cs typeface="Times New Roman" panose="02020603050405020304" pitchFamily="18" charset="0"/>
              </a:rPr>
              <a:t>convinced</a:t>
            </a:r>
            <a:r>
              <a:rPr lang="es-ES" sz="3200" b="1" dirty="0" smtClean="0">
                <a:solidFill>
                  <a:srgbClr val="002060"/>
                </a:solidFill>
                <a:latin typeface="Arial" panose="020B0604020202020204" pitchFamily="34" charset="0"/>
                <a:ea typeface="Calibri" panose="020F0502020204030204" pitchFamily="34" charset="0"/>
                <a:cs typeface="Times New Roman" panose="02020603050405020304" pitchFamily="18" charset="0"/>
              </a:rPr>
              <a:t> </a:t>
            </a:r>
            <a:r>
              <a:rPr lang="es-ES" sz="3200" b="1" dirty="0" err="1" smtClean="0">
                <a:solidFill>
                  <a:srgbClr val="002060"/>
                </a:solidFill>
                <a:latin typeface="Arial" panose="020B0604020202020204" pitchFamily="34" charset="0"/>
                <a:ea typeface="Calibri" panose="020F0502020204030204" pitchFamily="34" charset="0"/>
                <a:cs typeface="Times New Roman" panose="02020603050405020304" pitchFamily="18" charset="0"/>
              </a:rPr>
              <a:t>that</a:t>
            </a:r>
            <a:r>
              <a:rPr lang="es-ES" sz="3200" b="1" dirty="0" smtClean="0">
                <a:solidFill>
                  <a:srgbClr val="002060"/>
                </a:solidFill>
                <a:latin typeface="Arial" panose="020B0604020202020204" pitchFamily="34" charset="0"/>
                <a:ea typeface="Calibri" panose="020F0502020204030204" pitchFamily="34" charset="0"/>
                <a:cs typeface="Times New Roman" panose="02020603050405020304" pitchFamily="18" charset="0"/>
              </a:rPr>
              <a:t> </a:t>
            </a:r>
            <a:r>
              <a:rPr lang="es-ES" sz="3200" b="1" dirty="0" err="1" smtClean="0">
                <a:solidFill>
                  <a:srgbClr val="002060"/>
                </a:solidFill>
                <a:latin typeface="Arial" panose="020B0604020202020204" pitchFamily="34" charset="0"/>
                <a:ea typeface="Calibri" panose="020F0502020204030204" pitchFamily="34" charset="0"/>
                <a:cs typeface="Times New Roman" panose="02020603050405020304" pitchFamily="18" charset="0"/>
              </a:rPr>
              <a:t>obedience</a:t>
            </a:r>
            <a:r>
              <a:rPr lang="es-ES" sz="3200" b="1" dirty="0" smtClean="0">
                <a:solidFill>
                  <a:srgbClr val="002060"/>
                </a:solidFill>
                <a:latin typeface="Arial" panose="020B0604020202020204" pitchFamily="34" charset="0"/>
                <a:ea typeface="Calibri" panose="020F0502020204030204" pitchFamily="34" charset="0"/>
                <a:cs typeface="Times New Roman" panose="02020603050405020304" pitchFamily="18" charset="0"/>
              </a:rPr>
              <a:t>, </a:t>
            </a:r>
            <a:r>
              <a:rPr lang="es-ES" sz="3200" b="1" dirty="0" err="1" smtClean="0">
                <a:solidFill>
                  <a:srgbClr val="002060"/>
                </a:solidFill>
                <a:latin typeface="Arial" panose="020B0604020202020204" pitchFamily="34" charset="0"/>
                <a:ea typeface="Calibri" panose="020F0502020204030204" pitchFamily="34" charset="0"/>
                <a:cs typeface="Times New Roman" panose="02020603050405020304" pitchFamily="18" charset="0"/>
              </a:rPr>
              <a:t>being</a:t>
            </a:r>
            <a:r>
              <a:rPr lang="es-ES" sz="3200" b="1" dirty="0" smtClean="0">
                <a:solidFill>
                  <a:srgbClr val="002060"/>
                </a:solidFill>
                <a:latin typeface="Arial" panose="020B0604020202020204" pitchFamily="34" charset="0"/>
                <a:ea typeface="Calibri" panose="020F0502020204030204" pitchFamily="34" charset="0"/>
                <a:cs typeface="Times New Roman" panose="02020603050405020304" pitchFamily="18" charset="0"/>
              </a:rPr>
              <a:t> </a:t>
            </a:r>
            <a:r>
              <a:rPr lang="es-ES" sz="3200" b="1" dirty="0" err="1" smtClean="0">
                <a:solidFill>
                  <a:srgbClr val="002060"/>
                </a:solidFill>
                <a:latin typeface="Arial" panose="020B0604020202020204" pitchFamily="34" charset="0"/>
                <a:ea typeface="Calibri" panose="020F0502020204030204" pitchFamily="34" charset="0"/>
                <a:cs typeface="Times New Roman" panose="02020603050405020304" pitchFamily="18" charset="0"/>
              </a:rPr>
              <a:t>the</a:t>
            </a:r>
            <a:r>
              <a:rPr lang="es-ES" sz="3200" b="1" dirty="0" smtClean="0">
                <a:solidFill>
                  <a:srgbClr val="002060"/>
                </a:solidFill>
                <a:latin typeface="Arial" panose="020B0604020202020204" pitchFamily="34" charset="0"/>
                <a:ea typeface="Calibri" panose="020F0502020204030204" pitchFamily="34" charset="0"/>
                <a:cs typeface="Times New Roman" panose="02020603050405020304" pitchFamily="18" charset="0"/>
              </a:rPr>
              <a:t> </a:t>
            </a:r>
            <a:r>
              <a:rPr lang="es-ES" sz="3200" b="1" dirty="0" err="1" smtClean="0">
                <a:solidFill>
                  <a:srgbClr val="002060"/>
                </a:solidFill>
                <a:latin typeface="Arial" panose="020B0604020202020204" pitchFamily="34" charset="0"/>
                <a:ea typeface="Calibri" panose="020F0502020204030204" pitchFamily="34" charset="0"/>
                <a:cs typeface="Times New Roman" panose="02020603050405020304" pitchFamily="18" charset="0"/>
              </a:rPr>
              <a:t>certain</a:t>
            </a:r>
            <a:r>
              <a:rPr lang="es-ES" sz="3200" b="1" dirty="0" smtClean="0">
                <a:solidFill>
                  <a:srgbClr val="002060"/>
                </a:solidFill>
                <a:latin typeface="Arial" panose="020B0604020202020204" pitchFamily="34" charset="0"/>
                <a:ea typeface="Calibri" panose="020F0502020204030204" pitchFamily="34" charset="0"/>
                <a:cs typeface="Times New Roman" panose="02020603050405020304" pitchFamily="18" charset="0"/>
              </a:rPr>
              <a:t> </a:t>
            </a:r>
            <a:r>
              <a:rPr lang="es-ES" sz="3200" b="1" dirty="0" err="1" smtClean="0">
                <a:solidFill>
                  <a:srgbClr val="002060"/>
                </a:solidFill>
                <a:latin typeface="Arial" panose="020B0604020202020204" pitchFamily="34" charset="0"/>
                <a:ea typeface="Calibri" panose="020F0502020204030204" pitchFamily="34" charset="0"/>
                <a:cs typeface="Times New Roman" panose="02020603050405020304" pitchFamily="18" charset="0"/>
              </a:rPr>
              <a:t>mark</a:t>
            </a:r>
            <a:r>
              <a:rPr lang="es-ES" sz="3200" b="1" dirty="0" smtClean="0">
                <a:solidFill>
                  <a:srgbClr val="002060"/>
                </a:solidFill>
                <a:latin typeface="Arial" panose="020B0604020202020204" pitchFamily="34" charset="0"/>
                <a:ea typeface="Calibri" panose="020F0502020204030204" pitchFamily="34" charset="0"/>
                <a:cs typeface="Times New Roman" panose="02020603050405020304" pitchFamily="18" charset="0"/>
              </a:rPr>
              <a:t> of </a:t>
            </a:r>
            <a:r>
              <a:rPr lang="es-ES" sz="3200" b="1" dirty="0" err="1" smtClean="0">
                <a:solidFill>
                  <a:srgbClr val="002060"/>
                </a:solidFill>
                <a:latin typeface="Arial" panose="020B0604020202020204" pitchFamily="34" charset="0"/>
                <a:ea typeface="Calibri" panose="020F0502020204030204" pitchFamily="34" charset="0"/>
                <a:cs typeface="Times New Roman" panose="02020603050405020304" pitchFamily="18" charset="0"/>
              </a:rPr>
              <a:t>God’s</a:t>
            </a:r>
            <a:r>
              <a:rPr lang="es-ES" sz="3200" b="1" dirty="0" smtClean="0">
                <a:solidFill>
                  <a:srgbClr val="002060"/>
                </a:solidFill>
                <a:latin typeface="Arial" panose="020B0604020202020204" pitchFamily="34" charset="0"/>
                <a:ea typeface="Calibri" panose="020F0502020204030204" pitchFamily="34" charset="0"/>
                <a:cs typeface="Times New Roman" panose="02020603050405020304" pitchFamily="18" charset="0"/>
              </a:rPr>
              <a:t> </a:t>
            </a:r>
            <a:r>
              <a:rPr lang="es-ES" sz="3200" b="1" dirty="0" err="1" smtClean="0">
                <a:solidFill>
                  <a:srgbClr val="002060"/>
                </a:solidFill>
                <a:latin typeface="Arial" panose="020B0604020202020204" pitchFamily="34" charset="0"/>
                <a:ea typeface="Calibri" panose="020F0502020204030204" pitchFamily="34" charset="0"/>
                <a:cs typeface="Times New Roman" panose="02020603050405020304" pitchFamily="18" charset="0"/>
              </a:rPr>
              <a:t>will</a:t>
            </a:r>
            <a:r>
              <a:rPr lang="es-ES" sz="3200" b="1" dirty="0" smtClean="0">
                <a:solidFill>
                  <a:srgbClr val="002060"/>
                </a:solidFill>
                <a:latin typeface="Arial" panose="020B0604020202020204" pitchFamily="34" charset="0"/>
                <a:ea typeface="Calibri" panose="020F0502020204030204" pitchFamily="34" charset="0"/>
                <a:cs typeface="Times New Roman" panose="02020603050405020304" pitchFamily="18" charset="0"/>
              </a:rPr>
              <a:t>, he </a:t>
            </a:r>
            <a:r>
              <a:rPr lang="es-ES" sz="3200" b="1" dirty="0" err="1" smtClean="0">
                <a:solidFill>
                  <a:srgbClr val="002060"/>
                </a:solidFill>
                <a:latin typeface="Arial" panose="020B0604020202020204" pitchFamily="34" charset="0"/>
                <a:ea typeface="Calibri" panose="020F0502020204030204" pitchFamily="34" charset="0"/>
                <a:cs typeface="Times New Roman" panose="02020603050405020304" pitchFamily="18" charset="0"/>
              </a:rPr>
              <a:t>should</a:t>
            </a:r>
            <a:r>
              <a:rPr lang="es-ES" sz="3200" b="1" dirty="0" smtClean="0">
                <a:solidFill>
                  <a:srgbClr val="002060"/>
                </a:solidFill>
                <a:latin typeface="Arial" panose="020B0604020202020204" pitchFamily="34" charset="0"/>
                <a:ea typeface="Calibri" panose="020F0502020204030204" pitchFamily="34" charset="0"/>
                <a:cs typeface="Times New Roman" panose="02020603050405020304" pitchFamily="18" charset="0"/>
              </a:rPr>
              <a:t> </a:t>
            </a:r>
            <a:r>
              <a:rPr lang="es-ES" sz="3200" b="1" dirty="0" err="1" smtClean="0">
                <a:solidFill>
                  <a:srgbClr val="002060"/>
                </a:solidFill>
                <a:latin typeface="Arial" panose="020B0604020202020204" pitchFamily="34" charset="0"/>
                <a:ea typeface="Calibri" panose="020F0502020204030204" pitchFamily="34" charset="0"/>
                <a:cs typeface="Times New Roman" panose="02020603050405020304" pitchFamily="18" charset="0"/>
              </a:rPr>
              <a:t>never</a:t>
            </a:r>
            <a:r>
              <a:rPr lang="es-ES" sz="3200" b="1" dirty="0" smtClean="0">
                <a:solidFill>
                  <a:srgbClr val="002060"/>
                </a:solidFill>
                <a:latin typeface="Arial" panose="020B0604020202020204" pitchFamily="34" charset="0"/>
                <a:ea typeface="Calibri" panose="020F0502020204030204" pitchFamily="34" charset="0"/>
                <a:cs typeface="Times New Roman" panose="02020603050405020304" pitchFamily="18" charset="0"/>
              </a:rPr>
              <a:t> </a:t>
            </a:r>
            <a:r>
              <a:rPr lang="es-ES" sz="3200" b="1" dirty="0" err="1" smtClean="0">
                <a:solidFill>
                  <a:srgbClr val="002060"/>
                </a:solidFill>
                <a:latin typeface="Arial" panose="020B0604020202020204" pitchFamily="34" charset="0"/>
                <a:ea typeface="Calibri" panose="020F0502020204030204" pitchFamily="34" charset="0"/>
                <a:cs typeface="Times New Roman" panose="02020603050405020304" pitchFamily="18" charset="0"/>
              </a:rPr>
              <a:t>deviate</a:t>
            </a:r>
            <a:r>
              <a:rPr lang="es-ES" sz="3200" b="1" dirty="0" smtClean="0">
                <a:solidFill>
                  <a:srgbClr val="002060"/>
                </a:solidFill>
                <a:latin typeface="Arial" panose="020B0604020202020204" pitchFamily="34" charset="0"/>
                <a:ea typeface="Calibri" panose="020F0502020204030204" pitchFamily="34" charset="0"/>
                <a:cs typeface="Times New Roman" panose="02020603050405020304" pitchFamily="18" charset="0"/>
              </a:rPr>
              <a:t> </a:t>
            </a:r>
            <a:r>
              <a:rPr lang="es-ES" sz="3200" b="1" dirty="0" err="1" smtClean="0">
                <a:solidFill>
                  <a:srgbClr val="002060"/>
                </a:solidFill>
                <a:latin typeface="Arial" panose="020B0604020202020204" pitchFamily="34" charset="0"/>
                <a:ea typeface="Calibri" panose="020F0502020204030204" pitchFamily="34" charset="0"/>
                <a:cs typeface="Times New Roman" panose="02020603050405020304" pitchFamily="18" charset="0"/>
              </a:rPr>
              <a:t>from</a:t>
            </a:r>
            <a:r>
              <a:rPr lang="es-ES" sz="3200" b="1" dirty="0" smtClean="0">
                <a:solidFill>
                  <a:srgbClr val="002060"/>
                </a:solidFill>
                <a:latin typeface="Arial" panose="020B0604020202020204" pitchFamily="34" charset="0"/>
                <a:ea typeface="Calibri" panose="020F0502020204030204" pitchFamily="34" charset="0"/>
                <a:cs typeface="Times New Roman" panose="02020603050405020304" pitchFamily="18" charset="0"/>
              </a:rPr>
              <a:t> </a:t>
            </a:r>
            <a:r>
              <a:rPr lang="es-ES" sz="3200" b="1" dirty="0" err="1" smtClean="0">
                <a:solidFill>
                  <a:srgbClr val="002060"/>
                </a:solidFill>
                <a:latin typeface="Arial" panose="020B0604020202020204" pitchFamily="34" charset="0"/>
                <a:ea typeface="Calibri" panose="020F0502020204030204" pitchFamily="34" charset="0"/>
                <a:cs typeface="Times New Roman" panose="02020603050405020304" pitchFamily="18" charset="0"/>
              </a:rPr>
              <a:t>it</a:t>
            </a:r>
            <a:r>
              <a:rPr lang="es-ES" sz="3200" b="1" dirty="0" smtClean="0">
                <a:solidFill>
                  <a:srgbClr val="002060"/>
                </a:solidFill>
                <a:latin typeface="Arial" panose="020B0604020202020204" pitchFamily="34" charset="0"/>
                <a:ea typeface="Calibri" panose="020F0502020204030204" pitchFamily="34" charset="0"/>
                <a:cs typeface="Times New Roman" panose="02020603050405020304" pitchFamily="18" charset="0"/>
              </a:rPr>
              <a:t>.</a:t>
            </a:r>
            <a:r>
              <a:rPr lang="fr-FR" sz="3200" b="1" dirty="0" smtClean="0">
                <a:solidFill>
                  <a:srgbClr val="002060"/>
                </a:solidFill>
                <a:latin typeface="Arial" panose="020B0604020202020204" pitchFamily="34" charset="0"/>
                <a:ea typeface="Calibri" panose="020F0502020204030204" pitchFamily="34" charset="0"/>
                <a:cs typeface="Times New Roman" panose="02020603050405020304" pitchFamily="18" charset="0"/>
              </a:rPr>
              <a:t>..</a:t>
            </a:r>
            <a:r>
              <a:rPr lang="fr-FR" sz="3200" b="1" dirty="0">
                <a:solidFill>
                  <a:srgbClr val="002060"/>
                </a:solidFill>
                <a:latin typeface="Arial" panose="020B0604020202020204" pitchFamily="34" charset="0"/>
                <a:ea typeface="Calibri" panose="020F0502020204030204" pitchFamily="34" charset="0"/>
                <a:cs typeface="Times New Roman" panose="02020603050405020304" pitchFamily="18" charset="0"/>
              </a:rPr>
              <a:t> » </a:t>
            </a:r>
            <a:r>
              <a:rPr lang="fr-FR" sz="2000" i="1" dirty="0">
                <a:latin typeface="Arial" panose="020B0604020202020204" pitchFamily="34" charset="0"/>
                <a:ea typeface="Calibri" panose="020F0502020204030204" pitchFamily="34" charset="0"/>
                <a:cs typeface="Times New Roman" panose="02020603050405020304" pitchFamily="18" charset="0"/>
              </a:rPr>
              <a:t>(Blain, pp.179-180). </a:t>
            </a:r>
            <a:endParaRPr lang="fr-FR" sz="2000" i="1" dirty="0"/>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66487" y="1115217"/>
            <a:ext cx="3264573" cy="3264573"/>
          </a:xfrm>
          <a:prstGeom prst="rect">
            <a:avLst/>
          </a:prstGeom>
        </p:spPr>
      </p:pic>
    </p:spTree>
    <p:extLst>
      <p:ext uri="{BB962C8B-B14F-4D97-AF65-F5344CB8AC3E}">
        <p14:creationId xmlns:p14="http://schemas.microsoft.com/office/powerpoint/2010/main" val="3168846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900" decel="100000" fill="hold"/>
                                        <p:tgtEl>
                                          <p:spTgt spid="3"/>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0"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edge">
                                      <p:cBhvr>
                                        <p:cTn id="23" dur="20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7" presetClass="entr" presetSubtype="1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500" fill="hold"/>
                                        <p:tgtEl>
                                          <p:spTgt spid="5"/>
                                        </p:tgtEl>
                                        <p:attrNameLst>
                                          <p:attrName>ppt_w</p:attrName>
                                        </p:attrNameLst>
                                      </p:cBhvr>
                                      <p:tavLst>
                                        <p:tav tm="0">
                                          <p:val>
                                            <p:fltVal val="0"/>
                                          </p:val>
                                        </p:tav>
                                        <p:tav tm="100000">
                                          <p:val>
                                            <p:strVal val="#ppt_w"/>
                                          </p:val>
                                        </p:tav>
                                      </p:tavLst>
                                    </p:anim>
                                    <p:anim calcmode="lin" valueType="num">
                                      <p:cBhvr>
                                        <p:cTn id="29" dur="5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78859" y="4402746"/>
            <a:ext cx="7964040" cy="658642"/>
          </a:xfrm>
          <a:prstGeom prst="rect">
            <a:avLst/>
          </a:prstGeom>
          <a:solidFill>
            <a:schemeClr val="accent3">
              <a:lumMod val="60000"/>
              <a:lumOff val="40000"/>
            </a:schemeClr>
          </a:solidFill>
        </p:spPr>
        <p:txBody>
          <a:bodyPr wrap="none">
            <a:spAutoFit/>
          </a:bodyPr>
          <a:lstStyle/>
          <a:p>
            <a:pPr algn="just">
              <a:lnSpc>
                <a:spcPct val="115000"/>
              </a:lnSpc>
              <a:spcAft>
                <a:spcPts val="0"/>
              </a:spcAft>
            </a:pPr>
            <a:r>
              <a:rPr lang="fr-FR" sz="3200" b="1" dirty="0" smtClean="0">
                <a:latin typeface="Bookman Old Style" panose="02050604050505020204" pitchFamily="18" charset="0"/>
                <a:ea typeface="Calibri" panose="020F0502020204030204" pitchFamily="34" charset="0"/>
                <a:cs typeface="Times New Roman" panose="02020603050405020304" pitchFamily="18" charset="0"/>
              </a:rPr>
              <a:t>III- Preferential attention to he poor</a:t>
            </a:r>
            <a:endParaRPr lang="fr-FR" sz="32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63454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504"/>
            <a:ext cx="12192000" cy="6879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969751" y="3175191"/>
            <a:ext cx="10461518" cy="729430"/>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0" scaled="1"/>
            <a:tileRect/>
          </a:gradFill>
        </p:spPr>
        <p:txBody>
          <a:bodyPr wrap="none">
            <a:spAutoFit/>
          </a:bodyPr>
          <a:lstStyle/>
          <a:p>
            <a:pPr marL="342900" lvl="0" indent="-342900" algn="just">
              <a:lnSpc>
                <a:spcPct val="115000"/>
              </a:lnSpc>
              <a:spcAft>
                <a:spcPts val="0"/>
              </a:spcAft>
              <a:buFont typeface="+mj-lt"/>
              <a:buAutoNum type="romanUcPeriod"/>
            </a:pPr>
            <a:r>
              <a:rPr lang="fr-FR" sz="3600" b="1" dirty="0" smtClean="0">
                <a:effectLst/>
                <a:latin typeface="Bookman Old Style" panose="02050604050505020204" pitchFamily="18" charset="0"/>
                <a:ea typeface="Calibri" panose="020F0502020204030204" pitchFamily="34" charset="0"/>
                <a:cs typeface="Times New Roman" panose="02020603050405020304" pitchFamily="18" charset="0"/>
              </a:rPr>
              <a:t>Saint Louis Mary’s missionaray activities</a:t>
            </a:r>
            <a:endParaRPr lang="fr-FR" sz="3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93703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strVal val="#ppt_w*0.70"/>
                                          </p:val>
                                        </p:tav>
                                        <p:tav tm="100000">
                                          <p:val>
                                            <p:strVal val="#ppt_w"/>
                                          </p:val>
                                        </p:tav>
                                      </p:tavLst>
                                    </p:anim>
                                    <p:anim calcmode="lin" valueType="num">
                                      <p:cBhvr>
                                        <p:cTn id="14" dur="1000" fill="hold"/>
                                        <p:tgtEl>
                                          <p:spTgt spid="2"/>
                                        </p:tgtEl>
                                        <p:attrNameLst>
                                          <p:attrName>ppt_h</p:attrName>
                                        </p:attrNameLst>
                                      </p:cBhvr>
                                      <p:tavLst>
                                        <p:tav tm="0">
                                          <p:val>
                                            <p:strVal val="#ppt_h"/>
                                          </p:val>
                                        </p:tav>
                                        <p:tav tm="100000">
                                          <p:val>
                                            <p:strVal val="#ppt_h"/>
                                          </p:val>
                                        </p:tav>
                                      </p:tavLst>
                                    </p:anim>
                                    <p:animEffect transition="in" filter="fade">
                                      <p:cBhvr>
                                        <p:cTn id="1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7224" y="393813"/>
            <a:ext cx="10161373" cy="587853"/>
          </a:xfrm>
          <a:prstGeom prst="rect">
            <a:avLst/>
          </a:prstGeom>
          <a:solidFill>
            <a:schemeClr val="accent1">
              <a:lumMod val="40000"/>
              <a:lumOff val="60000"/>
            </a:schemeClr>
          </a:solidFill>
        </p:spPr>
        <p:txBody>
          <a:bodyPr wrap="square">
            <a:spAutoFit/>
          </a:bodyPr>
          <a:lstStyle/>
          <a:p>
            <a:pPr marL="450215" algn="just">
              <a:lnSpc>
                <a:spcPct val="115000"/>
              </a:lnSpc>
              <a:spcAft>
                <a:spcPts val="0"/>
              </a:spcAft>
            </a:pPr>
            <a:r>
              <a:rPr lang="fr-FR" sz="2800" b="1" dirty="0">
                <a:solidFill>
                  <a:srgbClr val="FF0000"/>
                </a:solidFill>
                <a:latin typeface="Bookman Old Style" panose="02050604050505020204" pitchFamily="18" charset="0"/>
                <a:ea typeface="Calibri" panose="020F0502020204030204" pitchFamily="34" charset="0"/>
                <a:cs typeface="Times New Roman" panose="02020603050405020304" pitchFamily="18" charset="0"/>
              </a:rPr>
              <a:t>3.1- </a:t>
            </a:r>
            <a:r>
              <a:rPr lang="fr-FR" sz="2800" b="1" dirty="0" smtClean="0">
                <a:solidFill>
                  <a:srgbClr val="FF0000"/>
                </a:solidFill>
                <a:latin typeface="Bookman Old Style" panose="02050604050505020204" pitchFamily="18" charset="0"/>
                <a:ea typeface="Calibri" panose="020F0502020204030204" pitchFamily="34" charset="0"/>
                <a:cs typeface="Times New Roman" panose="02020603050405020304" pitchFamily="18" charset="0"/>
              </a:rPr>
              <a:t>Louis Marie and the poor of material goods</a:t>
            </a:r>
            <a:endParaRPr lang="fr-FR" sz="2800" b="1" dirty="0" smtClean="0"/>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65335" y="1979696"/>
            <a:ext cx="4460291" cy="4460291"/>
          </a:xfrm>
          <a:prstGeom prst="rect">
            <a:avLst/>
          </a:prstGeom>
        </p:spPr>
      </p:pic>
      <p:sp>
        <p:nvSpPr>
          <p:cNvPr id="4" name="Rectangle 3"/>
          <p:cNvSpPr/>
          <p:nvPr/>
        </p:nvSpPr>
        <p:spPr>
          <a:xfrm>
            <a:off x="157223" y="1698188"/>
            <a:ext cx="6230513" cy="517065"/>
          </a:xfrm>
          <a:prstGeom prst="rect">
            <a:avLst/>
          </a:prstGeom>
          <a:solidFill>
            <a:schemeClr val="accent3">
              <a:lumMod val="40000"/>
              <a:lumOff val="60000"/>
            </a:schemeClr>
          </a:solidFill>
        </p:spPr>
        <p:txBody>
          <a:bodyPr wrap="square">
            <a:spAutoFit/>
          </a:bodyPr>
          <a:lstStyle/>
          <a:p>
            <a:pPr marL="450215" lvl="0" algn="just">
              <a:lnSpc>
                <a:spcPct val="115000"/>
              </a:lnSpc>
            </a:pPr>
            <a:r>
              <a:rPr lang="fr-FR" sz="2400" b="1" dirty="0"/>
              <a:t>a) </a:t>
            </a:r>
            <a:r>
              <a:rPr lang="fr-FR" sz="2400" b="1" dirty="0" smtClean="0"/>
              <a:t>During his studies before 1700</a:t>
            </a:r>
            <a:endParaRPr lang="fr-FR" b="1" dirty="0"/>
          </a:p>
        </p:txBody>
      </p:sp>
      <p:sp>
        <p:nvSpPr>
          <p:cNvPr id="5" name="Rectangle 4"/>
          <p:cNvSpPr/>
          <p:nvPr/>
        </p:nvSpPr>
        <p:spPr>
          <a:xfrm>
            <a:off x="157222" y="3161622"/>
            <a:ext cx="6936752" cy="517065"/>
          </a:xfrm>
          <a:prstGeom prst="rect">
            <a:avLst/>
          </a:prstGeom>
          <a:solidFill>
            <a:schemeClr val="accent4">
              <a:lumMod val="40000"/>
              <a:lumOff val="60000"/>
            </a:schemeClr>
          </a:solidFill>
        </p:spPr>
        <p:txBody>
          <a:bodyPr wrap="square">
            <a:spAutoFit/>
          </a:bodyPr>
          <a:lstStyle/>
          <a:p>
            <a:pPr marL="450215" algn="just">
              <a:lnSpc>
                <a:spcPct val="115000"/>
              </a:lnSpc>
            </a:pPr>
            <a:r>
              <a:rPr lang="fr-FR" sz="2400" b="1" dirty="0"/>
              <a:t>b) </a:t>
            </a:r>
            <a:r>
              <a:rPr lang="fr-FR" sz="2400" b="1" dirty="0" smtClean="0"/>
              <a:t>In </a:t>
            </a:r>
            <a:r>
              <a:rPr lang="fr-FR" sz="2400" b="1" dirty="0"/>
              <a:t>1701-1703 </a:t>
            </a:r>
            <a:r>
              <a:rPr lang="fr-FR" sz="2400" b="1" dirty="0" smtClean="0"/>
              <a:t>and </a:t>
            </a:r>
            <a:r>
              <a:rPr lang="fr-FR" sz="2400" b="1" dirty="0"/>
              <a:t>1704-1705 i</a:t>
            </a:r>
            <a:r>
              <a:rPr lang="fr-FR" sz="2400" b="1" dirty="0" smtClean="0"/>
              <a:t>n Poitiers</a:t>
            </a:r>
            <a:endParaRPr lang="fr-FR" b="1" dirty="0"/>
          </a:p>
        </p:txBody>
      </p:sp>
      <p:sp>
        <p:nvSpPr>
          <p:cNvPr id="6" name="Rectangle 5"/>
          <p:cNvSpPr/>
          <p:nvPr/>
        </p:nvSpPr>
        <p:spPr>
          <a:xfrm>
            <a:off x="608147" y="4625056"/>
            <a:ext cx="2542684" cy="517065"/>
          </a:xfrm>
          <a:prstGeom prst="rect">
            <a:avLst/>
          </a:prstGeom>
          <a:solidFill>
            <a:schemeClr val="accent5">
              <a:lumMod val="40000"/>
              <a:lumOff val="60000"/>
            </a:schemeClr>
          </a:solidFill>
        </p:spPr>
        <p:txBody>
          <a:bodyPr wrap="none">
            <a:spAutoFit/>
          </a:bodyPr>
          <a:lstStyle/>
          <a:p>
            <a:pPr marL="450215" algn="just">
              <a:lnSpc>
                <a:spcPct val="115000"/>
              </a:lnSpc>
            </a:pPr>
            <a:r>
              <a:rPr lang="fr-FR" sz="2400" b="1" dirty="0"/>
              <a:t>c) </a:t>
            </a:r>
            <a:r>
              <a:rPr lang="fr-FR" sz="2400" b="1" dirty="0" smtClean="0"/>
              <a:t>After 1705</a:t>
            </a:r>
            <a:endParaRPr lang="fr-FR" sz="24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00452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900" decel="100000" fill="hold"/>
                                        <p:tgtEl>
                                          <p:spTgt spid="2"/>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7" presetClass="entr" presetSubtype="1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ppt_w</p:attrName>
                                        </p:attrNameLst>
                                      </p:cBhvr>
                                      <p:tavLst>
                                        <p:tav tm="0">
                                          <p:val>
                                            <p:fltVal val="0"/>
                                          </p:val>
                                        </p:tav>
                                        <p:tav tm="100000">
                                          <p:val>
                                            <p:strVal val="#ppt_w"/>
                                          </p:val>
                                        </p:tav>
                                      </p:tavLst>
                                    </p:anim>
                                    <p:anim calcmode="lin" valueType="num">
                                      <p:cBhvr>
                                        <p:cTn id="21"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17" presetClass="entr" presetSubtype="1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500" fill="hold"/>
                                        <p:tgtEl>
                                          <p:spTgt spid="5"/>
                                        </p:tgtEl>
                                        <p:attrNameLst>
                                          <p:attrName>ppt_w</p:attrName>
                                        </p:attrNameLst>
                                      </p:cBhvr>
                                      <p:tavLst>
                                        <p:tav tm="0">
                                          <p:val>
                                            <p:fltVal val="0"/>
                                          </p:val>
                                        </p:tav>
                                        <p:tav tm="100000">
                                          <p:val>
                                            <p:strVal val="#ppt_w"/>
                                          </p:val>
                                        </p:tav>
                                      </p:tavLst>
                                    </p:anim>
                                    <p:anim calcmode="lin" valueType="num">
                                      <p:cBhvr>
                                        <p:cTn id="27"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45742" y="1420291"/>
            <a:ext cx="7546258" cy="4481227"/>
          </a:xfrm>
          <a:prstGeom prst="rect">
            <a:avLst/>
          </a:prstGeom>
          <a:solidFill>
            <a:schemeClr val="accent3">
              <a:lumMod val="60000"/>
              <a:lumOff val="40000"/>
            </a:schemeClr>
          </a:solidFill>
        </p:spPr>
        <p:txBody>
          <a:bodyPr wrap="square">
            <a:spAutoFit/>
          </a:bodyPr>
          <a:lstStyle/>
          <a:p>
            <a:pPr algn="just">
              <a:lnSpc>
                <a:spcPct val="115000"/>
              </a:lnSpc>
              <a:spcAft>
                <a:spcPts val="0"/>
              </a:spcAft>
            </a:pPr>
            <a:r>
              <a:rPr lang="fr-FR" sz="2400" b="1" dirty="0" smtClean="0">
                <a:latin typeface="Bookman Old Style" panose="02050604050505020204" pitchFamily="18" charset="0"/>
                <a:ea typeface="Calibri" panose="020F0502020204030204" pitchFamily="34" charset="0"/>
                <a:cs typeface="Times New Roman" panose="02020603050405020304" pitchFamily="18" charset="0"/>
              </a:rPr>
              <a:t>Throughout his life as a missionary, but even more so after1706</a:t>
            </a:r>
            <a:r>
              <a:rPr lang="fr-FR" sz="2400" dirty="0">
                <a:latin typeface="Bookman Old Style" panose="02050604050505020204" pitchFamily="18" charset="0"/>
                <a:ea typeface="Calibri" panose="020F0502020204030204" pitchFamily="34" charset="0"/>
                <a:cs typeface="Times New Roman" panose="02020603050405020304" pitchFamily="18" charset="0"/>
              </a:rPr>
              <a:t>, </a:t>
            </a:r>
            <a:r>
              <a:rPr lang="fr-FR" sz="2800" b="1" dirty="0">
                <a:latin typeface="Arial" panose="020B0604020202020204" pitchFamily="34" charset="0"/>
                <a:ea typeface="Calibri" panose="020F0502020204030204" pitchFamily="34" charset="0"/>
                <a:cs typeface="Times New Roman" panose="02020603050405020304" pitchFamily="18" charset="0"/>
              </a:rPr>
              <a:t>«  </a:t>
            </a:r>
            <a:r>
              <a:rPr lang="fr-FR" sz="2800" b="1" dirty="0" smtClean="0">
                <a:solidFill>
                  <a:srgbClr val="C00000"/>
                </a:solidFill>
                <a:latin typeface="Arial" panose="020B0604020202020204" pitchFamily="34" charset="0"/>
                <a:ea typeface="Calibri" panose="020F0502020204030204" pitchFamily="34" charset="0"/>
                <a:cs typeface="Times New Roman" panose="02020603050405020304" pitchFamily="18" charset="0"/>
              </a:rPr>
              <a:t>he would show his love for the poor </a:t>
            </a:r>
            <a:r>
              <a:rPr lang="es-ES" sz="2800" b="1" dirty="0" err="1" smtClean="0">
                <a:latin typeface="Arial" panose="020B0604020202020204" pitchFamily="34" charset="0"/>
                <a:ea typeface="Calibri" panose="020F0502020204030204" pitchFamily="34" charset="0"/>
                <a:cs typeface="Times New Roman" panose="02020603050405020304" pitchFamily="18" charset="0"/>
              </a:rPr>
              <a:t>by</a:t>
            </a:r>
            <a:r>
              <a:rPr lang="es-ES" sz="2800" b="1" dirty="0" smtClean="0">
                <a:latin typeface="Arial" panose="020B0604020202020204" pitchFamily="34" charset="0"/>
                <a:ea typeface="Calibri" panose="020F0502020204030204" pitchFamily="34" charset="0"/>
                <a:cs typeface="Times New Roman" panose="02020603050405020304" pitchFamily="18" charset="0"/>
              </a:rPr>
              <a:t> </a:t>
            </a:r>
            <a:r>
              <a:rPr lang="es-ES" sz="2800" b="1" dirty="0" err="1" smtClean="0">
                <a:latin typeface="Arial" panose="020B0604020202020204" pitchFamily="34" charset="0"/>
                <a:ea typeface="Calibri" panose="020F0502020204030204" pitchFamily="34" charset="0"/>
                <a:cs typeface="Times New Roman" panose="02020603050405020304" pitchFamily="18" charset="0"/>
              </a:rPr>
              <a:t>adhering</a:t>
            </a:r>
            <a:r>
              <a:rPr lang="es-ES" sz="2800" b="1" dirty="0" smtClean="0">
                <a:latin typeface="Arial" panose="020B0604020202020204" pitchFamily="34" charset="0"/>
                <a:ea typeface="Calibri" panose="020F0502020204030204" pitchFamily="34" charset="0"/>
                <a:cs typeface="Times New Roman" panose="02020603050405020304" pitchFamily="18" charset="0"/>
              </a:rPr>
              <a:t> </a:t>
            </a:r>
            <a:r>
              <a:rPr lang="es-ES" sz="2800" b="1" dirty="0" err="1" smtClean="0">
                <a:latin typeface="Arial" panose="020B0604020202020204" pitchFamily="34" charset="0"/>
                <a:ea typeface="Calibri" panose="020F0502020204030204" pitchFamily="34" charset="0"/>
                <a:cs typeface="Times New Roman" panose="02020603050405020304" pitchFamily="18" charset="0"/>
              </a:rPr>
              <a:t>preferentially</a:t>
            </a:r>
            <a:r>
              <a:rPr lang="es-ES" sz="2800" b="1" dirty="0" smtClean="0">
                <a:latin typeface="Arial" panose="020B0604020202020204" pitchFamily="34" charset="0"/>
                <a:ea typeface="Calibri" panose="020F0502020204030204" pitchFamily="34" charset="0"/>
                <a:cs typeface="Times New Roman" panose="02020603050405020304" pitchFamily="18" charset="0"/>
              </a:rPr>
              <a:t>, </a:t>
            </a:r>
            <a:r>
              <a:rPr lang="es-ES" sz="2800" b="1" dirty="0" err="1" smtClean="0">
                <a:latin typeface="Arial" panose="020B0604020202020204" pitchFamily="34" charset="0"/>
                <a:ea typeface="Calibri" panose="020F0502020204030204" pitchFamily="34" charset="0"/>
                <a:cs typeface="Times New Roman" panose="02020603050405020304" pitchFamily="18" charset="0"/>
              </a:rPr>
              <a:t>insofar</a:t>
            </a:r>
            <a:r>
              <a:rPr lang="es-ES" sz="2800" b="1" dirty="0" smtClean="0">
                <a:latin typeface="Arial" panose="020B0604020202020204" pitchFamily="34" charset="0"/>
                <a:ea typeface="Calibri" panose="020F0502020204030204" pitchFamily="34" charset="0"/>
                <a:cs typeface="Times New Roman" panose="02020603050405020304" pitchFamily="18" charset="0"/>
              </a:rPr>
              <a:t> as he </a:t>
            </a:r>
            <a:r>
              <a:rPr lang="es-ES" sz="2800" b="1" dirty="0" err="1" smtClean="0">
                <a:latin typeface="Arial" panose="020B0604020202020204" pitchFamily="34" charset="0"/>
                <a:ea typeface="Calibri" panose="020F0502020204030204" pitchFamily="34" charset="0"/>
                <a:cs typeface="Times New Roman" panose="02020603050405020304" pitchFamily="18" charset="0"/>
              </a:rPr>
              <a:t>could</a:t>
            </a:r>
            <a:r>
              <a:rPr lang="es-ES" sz="2800" b="1" dirty="0" smtClean="0">
                <a:latin typeface="Arial" panose="020B0604020202020204" pitchFamily="34" charset="0"/>
                <a:ea typeface="Calibri" panose="020F0502020204030204" pitchFamily="34" charset="0"/>
                <a:cs typeface="Times New Roman" panose="02020603050405020304" pitchFamily="18" charset="0"/>
              </a:rPr>
              <a:t> </a:t>
            </a:r>
            <a:r>
              <a:rPr lang="es-ES" sz="2800" b="1" dirty="0" err="1" smtClean="0">
                <a:latin typeface="Arial" panose="020B0604020202020204" pitchFamily="34" charset="0"/>
                <a:ea typeface="Calibri" panose="020F0502020204030204" pitchFamily="34" charset="0"/>
                <a:cs typeface="Times New Roman" panose="02020603050405020304" pitchFamily="18" charset="0"/>
              </a:rPr>
              <a:t>choose</a:t>
            </a:r>
            <a:r>
              <a:rPr lang="es-ES" sz="2800" b="1" dirty="0" smtClean="0">
                <a:latin typeface="Arial" panose="020B0604020202020204" pitchFamily="34" charset="0"/>
                <a:ea typeface="Calibri" panose="020F0502020204030204" pitchFamily="34" charset="0"/>
                <a:cs typeface="Times New Roman" panose="02020603050405020304" pitchFamily="18" charset="0"/>
              </a:rPr>
              <a:t>, to </a:t>
            </a:r>
            <a:r>
              <a:rPr lang="es-ES" sz="2800" b="1" dirty="0" err="1" smtClean="0">
                <a:latin typeface="Arial" panose="020B0604020202020204" pitchFamily="34" charset="0"/>
                <a:ea typeface="Calibri" panose="020F0502020204030204" pitchFamily="34" charset="0"/>
                <a:cs typeface="Times New Roman" panose="02020603050405020304" pitchFamily="18" charset="0"/>
              </a:rPr>
              <a:t>the</a:t>
            </a:r>
            <a:r>
              <a:rPr lang="es-ES" sz="2800" b="1" dirty="0" smtClean="0">
                <a:latin typeface="Arial" panose="020B0604020202020204" pitchFamily="34" charset="0"/>
                <a:ea typeface="Calibri" panose="020F0502020204030204" pitchFamily="34" charset="0"/>
                <a:cs typeface="Times New Roman" panose="02020603050405020304" pitchFamily="18" charset="0"/>
              </a:rPr>
              <a:t> </a:t>
            </a:r>
            <a:r>
              <a:rPr lang="es-ES" sz="2800" b="1" dirty="0" err="1" smtClean="0">
                <a:latin typeface="Arial" panose="020B0604020202020204" pitchFamily="34" charset="0"/>
                <a:ea typeface="Calibri" panose="020F0502020204030204" pitchFamily="34" charset="0"/>
                <a:cs typeface="Times New Roman" panose="02020603050405020304" pitchFamily="18" charset="0"/>
              </a:rPr>
              <a:t>religiously</a:t>
            </a:r>
            <a:r>
              <a:rPr lang="es-ES" sz="2800" b="1" dirty="0" smtClean="0">
                <a:latin typeface="Arial" panose="020B0604020202020204" pitchFamily="34" charset="0"/>
                <a:ea typeface="Calibri" panose="020F0502020204030204" pitchFamily="34" charset="0"/>
                <a:cs typeface="Times New Roman" panose="02020603050405020304" pitchFamily="18" charset="0"/>
              </a:rPr>
              <a:t> </a:t>
            </a:r>
            <a:r>
              <a:rPr lang="es-ES" sz="2800" b="1" dirty="0" err="1" smtClean="0">
                <a:latin typeface="Arial" panose="020B0604020202020204" pitchFamily="34" charset="0"/>
                <a:ea typeface="Calibri" panose="020F0502020204030204" pitchFamily="34" charset="0"/>
                <a:cs typeface="Times New Roman" panose="02020603050405020304" pitchFamily="18" charset="0"/>
              </a:rPr>
              <a:t>less</a:t>
            </a:r>
            <a:r>
              <a:rPr lang="es-ES" sz="2800" b="1" dirty="0" smtClean="0">
                <a:latin typeface="Arial" panose="020B0604020202020204" pitchFamily="34" charset="0"/>
                <a:ea typeface="Calibri" panose="020F0502020204030204" pitchFamily="34" charset="0"/>
                <a:cs typeface="Times New Roman" panose="02020603050405020304" pitchFamily="18" charset="0"/>
              </a:rPr>
              <a:t> </a:t>
            </a:r>
            <a:r>
              <a:rPr lang="es-ES" sz="2800" b="1" dirty="0" err="1" smtClean="0">
                <a:latin typeface="Arial" panose="020B0604020202020204" pitchFamily="34" charset="0"/>
                <a:ea typeface="Calibri" panose="020F0502020204030204" pitchFamily="34" charset="0"/>
                <a:cs typeface="Times New Roman" panose="02020603050405020304" pitchFamily="18" charset="0"/>
              </a:rPr>
              <a:t>favoured</a:t>
            </a:r>
            <a:r>
              <a:rPr lang="es-ES" sz="2800" b="1" dirty="0" smtClean="0">
                <a:latin typeface="Arial" panose="020B0604020202020204" pitchFamily="34" charset="0"/>
                <a:ea typeface="Calibri" panose="020F0502020204030204" pitchFamily="34" charset="0"/>
                <a:cs typeface="Times New Roman" panose="02020603050405020304" pitchFamily="18" charset="0"/>
              </a:rPr>
              <a:t> </a:t>
            </a:r>
            <a:r>
              <a:rPr lang="es-ES" sz="2800" b="1" dirty="0" err="1" smtClean="0">
                <a:latin typeface="Arial" panose="020B0604020202020204" pitchFamily="34" charset="0"/>
                <a:ea typeface="Calibri" panose="020F0502020204030204" pitchFamily="34" charset="0"/>
                <a:cs typeface="Times New Roman" panose="02020603050405020304" pitchFamily="18" charset="0"/>
              </a:rPr>
              <a:t>areas</a:t>
            </a:r>
            <a:r>
              <a:rPr lang="es-ES" sz="2800" b="1" dirty="0" smtClean="0">
                <a:latin typeface="Arial" panose="020B0604020202020204" pitchFamily="34" charset="0"/>
                <a:ea typeface="Calibri" panose="020F0502020204030204" pitchFamily="34" charset="0"/>
                <a:cs typeface="Times New Roman" panose="02020603050405020304" pitchFamily="18" charset="0"/>
              </a:rPr>
              <a:t>: </a:t>
            </a:r>
            <a:r>
              <a:rPr lang="es-ES" sz="2800" b="1" dirty="0" err="1" smtClean="0">
                <a:latin typeface="Arial" panose="020B0604020202020204" pitchFamily="34" charset="0"/>
                <a:ea typeface="Calibri" panose="020F0502020204030204" pitchFamily="34" charset="0"/>
                <a:cs typeface="Times New Roman" panose="02020603050405020304" pitchFamily="18" charset="0"/>
              </a:rPr>
              <a:t>generally</a:t>
            </a:r>
            <a:r>
              <a:rPr lang="es-ES" sz="2800" b="1" dirty="0" smtClean="0">
                <a:latin typeface="Arial" panose="020B0604020202020204" pitchFamily="34" charset="0"/>
                <a:ea typeface="Calibri" panose="020F0502020204030204" pitchFamily="34" charset="0"/>
                <a:cs typeface="Times New Roman" panose="02020603050405020304" pitchFamily="18" charset="0"/>
              </a:rPr>
              <a:t> </a:t>
            </a:r>
            <a:r>
              <a:rPr lang="es-ES" sz="2800" b="1" dirty="0" err="1" smtClean="0">
                <a:latin typeface="Arial" panose="020B0604020202020204" pitchFamily="34" charset="0"/>
                <a:ea typeface="Calibri" panose="020F0502020204030204" pitchFamily="34" charset="0"/>
                <a:cs typeface="Times New Roman" panose="02020603050405020304" pitchFamily="18" charset="0"/>
              </a:rPr>
              <a:t>the</a:t>
            </a:r>
            <a:r>
              <a:rPr lang="es-ES" sz="2800" b="1" dirty="0" smtClean="0">
                <a:latin typeface="Arial" panose="020B0604020202020204" pitchFamily="34" charset="0"/>
                <a:ea typeface="Calibri" panose="020F0502020204030204" pitchFamily="34" charset="0"/>
                <a:cs typeface="Times New Roman" panose="02020603050405020304" pitchFamily="18" charset="0"/>
              </a:rPr>
              <a:t> </a:t>
            </a:r>
            <a:r>
              <a:rPr lang="es-ES" sz="2800" b="1" dirty="0" err="1" smtClean="0">
                <a:latin typeface="Arial" panose="020B0604020202020204" pitchFamily="34" charset="0"/>
                <a:ea typeface="Calibri" panose="020F0502020204030204" pitchFamily="34" charset="0"/>
                <a:cs typeface="Times New Roman" panose="02020603050405020304" pitchFamily="18" charset="0"/>
              </a:rPr>
              <a:t>countryside</a:t>
            </a:r>
            <a:r>
              <a:rPr lang="es-ES" sz="2800" b="1" dirty="0" smtClean="0">
                <a:latin typeface="Arial" panose="020B0604020202020204" pitchFamily="34" charset="0"/>
                <a:ea typeface="Calibri" panose="020F0502020204030204" pitchFamily="34" charset="0"/>
                <a:cs typeface="Times New Roman" panose="02020603050405020304" pitchFamily="18" charset="0"/>
              </a:rPr>
              <a:t> </a:t>
            </a:r>
            <a:r>
              <a:rPr lang="es-ES" sz="2800" b="1" dirty="0" err="1" smtClean="0">
                <a:latin typeface="Arial" panose="020B0604020202020204" pitchFamily="34" charset="0"/>
                <a:ea typeface="Calibri" panose="020F0502020204030204" pitchFamily="34" charset="0"/>
                <a:cs typeface="Times New Roman" panose="02020603050405020304" pitchFamily="18" charset="0"/>
              </a:rPr>
              <a:t>rather</a:t>
            </a:r>
            <a:r>
              <a:rPr lang="es-ES" sz="2800" b="1" dirty="0" smtClean="0">
                <a:latin typeface="Arial" panose="020B0604020202020204" pitchFamily="34" charset="0"/>
                <a:ea typeface="Calibri" panose="020F0502020204030204" pitchFamily="34" charset="0"/>
                <a:cs typeface="Times New Roman" panose="02020603050405020304" pitchFamily="18" charset="0"/>
              </a:rPr>
              <a:t> </a:t>
            </a:r>
            <a:r>
              <a:rPr lang="es-ES" sz="2800" b="1" dirty="0" err="1" smtClean="0">
                <a:latin typeface="Arial" panose="020B0604020202020204" pitchFamily="34" charset="0"/>
                <a:ea typeface="Calibri" panose="020F0502020204030204" pitchFamily="34" charset="0"/>
                <a:cs typeface="Times New Roman" panose="02020603050405020304" pitchFamily="18" charset="0"/>
              </a:rPr>
              <a:t>than</a:t>
            </a:r>
            <a:r>
              <a:rPr lang="es-ES" sz="2800" b="1" dirty="0" smtClean="0">
                <a:latin typeface="Arial" panose="020B0604020202020204" pitchFamily="34" charset="0"/>
                <a:ea typeface="Calibri" panose="020F0502020204030204" pitchFamily="34" charset="0"/>
                <a:cs typeface="Times New Roman" panose="02020603050405020304" pitchFamily="18" charset="0"/>
              </a:rPr>
              <a:t> </a:t>
            </a:r>
            <a:r>
              <a:rPr lang="es-ES" sz="2800" b="1" dirty="0" err="1" smtClean="0">
                <a:latin typeface="Arial" panose="020B0604020202020204" pitchFamily="34" charset="0"/>
                <a:ea typeface="Calibri" panose="020F0502020204030204" pitchFamily="34" charset="0"/>
                <a:cs typeface="Times New Roman" panose="02020603050405020304" pitchFamily="18" charset="0"/>
              </a:rPr>
              <a:t>the</a:t>
            </a:r>
            <a:r>
              <a:rPr lang="es-ES" sz="2800" b="1" dirty="0" smtClean="0">
                <a:latin typeface="Arial" panose="020B0604020202020204" pitchFamily="34" charset="0"/>
                <a:ea typeface="Calibri" panose="020F0502020204030204" pitchFamily="34" charset="0"/>
                <a:cs typeface="Times New Roman" panose="02020603050405020304" pitchFamily="18" charset="0"/>
              </a:rPr>
              <a:t> </a:t>
            </a:r>
            <a:r>
              <a:rPr lang="es-ES" sz="2800" b="1" dirty="0" err="1" smtClean="0">
                <a:latin typeface="Arial" panose="020B0604020202020204" pitchFamily="34" charset="0"/>
                <a:ea typeface="Calibri" panose="020F0502020204030204" pitchFamily="34" charset="0"/>
                <a:cs typeface="Times New Roman" panose="02020603050405020304" pitchFamily="18" charset="0"/>
              </a:rPr>
              <a:t>cities</a:t>
            </a:r>
            <a:r>
              <a:rPr lang="es-ES" sz="2800" b="1" dirty="0" smtClean="0">
                <a:latin typeface="Arial" panose="020B0604020202020204" pitchFamily="34" charset="0"/>
                <a:ea typeface="Calibri" panose="020F0502020204030204" pitchFamily="34" charset="0"/>
                <a:cs typeface="Times New Roman" panose="02020603050405020304" pitchFamily="18" charset="0"/>
              </a:rPr>
              <a:t>, </a:t>
            </a:r>
            <a:r>
              <a:rPr lang="es-ES" sz="2800" b="1" dirty="0" err="1" smtClean="0">
                <a:latin typeface="Arial" panose="020B0604020202020204" pitchFamily="34" charset="0"/>
                <a:ea typeface="Calibri" panose="020F0502020204030204" pitchFamily="34" charset="0"/>
                <a:cs typeface="Times New Roman" panose="02020603050405020304" pitchFamily="18" charset="0"/>
              </a:rPr>
              <a:t>the</a:t>
            </a:r>
            <a:r>
              <a:rPr lang="es-ES" sz="2800" b="1" dirty="0" smtClean="0">
                <a:latin typeface="Arial" panose="020B0604020202020204" pitchFamily="34" charset="0"/>
                <a:ea typeface="Calibri" panose="020F0502020204030204" pitchFamily="34" charset="0"/>
                <a:cs typeface="Times New Roman" panose="02020603050405020304" pitchFamily="18" charset="0"/>
              </a:rPr>
              <a:t> </a:t>
            </a:r>
            <a:r>
              <a:rPr lang="es-ES" sz="2800" b="1" dirty="0" err="1" smtClean="0">
                <a:latin typeface="Arial" panose="020B0604020202020204" pitchFamily="34" charset="0"/>
                <a:ea typeface="Calibri" panose="020F0502020204030204" pitchFamily="34" charset="0"/>
                <a:cs typeface="Times New Roman" panose="02020603050405020304" pitchFamily="18" charset="0"/>
              </a:rPr>
              <a:t>underprivileged</a:t>
            </a:r>
            <a:r>
              <a:rPr lang="es-ES" sz="2800" b="1" dirty="0" smtClean="0">
                <a:latin typeface="Arial" panose="020B0604020202020204" pitchFamily="34" charset="0"/>
                <a:ea typeface="Calibri" panose="020F0502020204030204" pitchFamily="34" charset="0"/>
                <a:cs typeface="Times New Roman" panose="02020603050405020304" pitchFamily="18" charset="0"/>
              </a:rPr>
              <a:t> </a:t>
            </a:r>
            <a:r>
              <a:rPr lang="es-ES" sz="2800" b="1" dirty="0" err="1" smtClean="0">
                <a:latin typeface="Arial" panose="020B0604020202020204" pitchFamily="34" charset="0"/>
                <a:ea typeface="Calibri" panose="020F0502020204030204" pitchFamily="34" charset="0"/>
                <a:cs typeface="Times New Roman" panose="02020603050405020304" pitchFamily="18" charset="0"/>
              </a:rPr>
              <a:t>districts</a:t>
            </a:r>
            <a:r>
              <a:rPr lang="es-ES" sz="2800" b="1" dirty="0" smtClean="0">
                <a:latin typeface="Arial" panose="020B0604020202020204" pitchFamily="34" charset="0"/>
                <a:ea typeface="Calibri" panose="020F0502020204030204" pitchFamily="34" charset="0"/>
                <a:cs typeface="Times New Roman" panose="02020603050405020304" pitchFamily="18" charset="0"/>
              </a:rPr>
              <a:t> of </a:t>
            </a:r>
            <a:r>
              <a:rPr lang="es-ES" sz="2800" b="1" dirty="0" err="1" smtClean="0">
                <a:latin typeface="Arial" panose="020B0604020202020204" pitchFamily="34" charset="0"/>
                <a:ea typeface="Calibri" panose="020F0502020204030204" pitchFamily="34" charset="0"/>
                <a:cs typeface="Times New Roman" panose="02020603050405020304" pitchFamily="18" charset="0"/>
              </a:rPr>
              <a:t>the</a:t>
            </a:r>
            <a:r>
              <a:rPr lang="es-ES" sz="2800" b="1" dirty="0" smtClean="0">
                <a:latin typeface="Arial" panose="020B0604020202020204" pitchFamily="34" charset="0"/>
                <a:ea typeface="Calibri" panose="020F0502020204030204" pitchFamily="34" charset="0"/>
                <a:cs typeface="Times New Roman" panose="02020603050405020304" pitchFamily="18" charset="0"/>
              </a:rPr>
              <a:t> </a:t>
            </a:r>
            <a:r>
              <a:rPr lang="es-ES" sz="2800" b="1" dirty="0" err="1" smtClean="0">
                <a:latin typeface="Arial" panose="020B0604020202020204" pitchFamily="34" charset="0"/>
                <a:ea typeface="Calibri" panose="020F0502020204030204" pitchFamily="34" charset="0"/>
                <a:cs typeface="Times New Roman" panose="02020603050405020304" pitchFamily="18" charset="0"/>
              </a:rPr>
              <a:t>cities</a:t>
            </a:r>
            <a:r>
              <a:rPr lang="es-ES" sz="2800" b="1" dirty="0" smtClean="0">
                <a:latin typeface="Arial" panose="020B0604020202020204" pitchFamily="34" charset="0"/>
                <a:ea typeface="Calibri" panose="020F0502020204030204" pitchFamily="34" charset="0"/>
                <a:cs typeface="Times New Roman" panose="02020603050405020304" pitchFamily="18" charset="0"/>
              </a:rPr>
              <a:t>, </a:t>
            </a:r>
            <a:r>
              <a:rPr lang="es-ES" sz="2800" b="1" dirty="0" err="1" smtClean="0">
                <a:latin typeface="Arial" panose="020B0604020202020204" pitchFamily="34" charset="0"/>
                <a:ea typeface="Calibri" panose="020F0502020204030204" pitchFamily="34" charset="0"/>
                <a:cs typeface="Times New Roman" panose="02020603050405020304" pitchFamily="18" charset="0"/>
              </a:rPr>
              <a:t>the</a:t>
            </a:r>
            <a:r>
              <a:rPr lang="es-ES" sz="2800" b="1" dirty="0" smtClean="0">
                <a:latin typeface="Arial" panose="020B0604020202020204" pitchFamily="34" charset="0"/>
                <a:ea typeface="Calibri" panose="020F0502020204030204" pitchFamily="34" charset="0"/>
                <a:cs typeface="Times New Roman" panose="02020603050405020304" pitchFamily="18" charset="0"/>
              </a:rPr>
              <a:t> </a:t>
            </a:r>
            <a:r>
              <a:rPr lang="es-ES" sz="2800" b="1" dirty="0" err="1" smtClean="0">
                <a:latin typeface="Arial" panose="020B0604020202020204" pitchFamily="34" charset="0"/>
                <a:ea typeface="Calibri" panose="020F0502020204030204" pitchFamily="34" charset="0"/>
                <a:cs typeface="Times New Roman" panose="02020603050405020304" pitchFamily="18" charset="0"/>
              </a:rPr>
              <a:t>lukewarm</a:t>
            </a:r>
            <a:r>
              <a:rPr lang="es-ES" sz="2800" b="1" dirty="0" smtClean="0">
                <a:latin typeface="Arial" panose="020B0604020202020204" pitchFamily="34" charset="0"/>
                <a:ea typeface="Calibri" panose="020F0502020204030204" pitchFamily="34" charset="0"/>
                <a:cs typeface="Times New Roman" panose="02020603050405020304" pitchFamily="18" charset="0"/>
              </a:rPr>
              <a:t> </a:t>
            </a:r>
            <a:r>
              <a:rPr lang="es-ES" sz="2800" b="1" dirty="0" err="1" smtClean="0">
                <a:latin typeface="Arial" panose="020B0604020202020204" pitchFamily="34" charset="0"/>
                <a:ea typeface="Calibri" panose="020F0502020204030204" pitchFamily="34" charset="0"/>
                <a:cs typeface="Times New Roman" panose="02020603050405020304" pitchFamily="18" charset="0"/>
              </a:rPr>
              <a:t>region</a:t>
            </a:r>
            <a:r>
              <a:rPr lang="es-ES" sz="2800" b="1" dirty="0" smtClean="0">
                <a:latin typeface="Arial" panose="020B0604020202020204" pitchFamily="34" charset="0"/>
                <a:ea typeface="Calibri" panose="020F0502020204030204" pitchFamily="34" charset="0"/>
                <a:cs typeface="Times New Roman" panose="02020603050405020304" pitchFamily="18" charset="0"/>
              </a:rPr>
              <a:t> of </a:t>
            </a:r>
            <a:r>
              <a:rPr lang="es-ES" sz="2800" b="1" dirty="0" err="1" smtClean="0">
                <a:latin typeface="Arial" panose="020B0604020202020204" pitchFamily="34" charset="0"/>
                <a:ea typeface="Calibri" panose="020F0502020204030204" pitchFamily="34" charset="0"/>
                <a:cs typeface="Times New Roman" panose="02020603050405020304" pitchFamily="18" charset="0"/>
              </a:rPr>
              <a:t>the</a:t>
            </a:r>
            <a:r>
              <a:rPr lang="es-ES" sz="2800" b="1" dirty="0" smtClean="0">
                <a:latin typeface="Arial" panose="020B0604020202020204" pitchFamily="34" charset="0"/>
                <a:ea typeface="Calibri" panose="020F0502020204030204" pitchFamily="34" charset="0"/>
                <a:cs typeface="Times New Roman" panose="02020603050405020304" pitchFamily="18" charset="0"/>
              </a:rPr>
              <a:t> </a:t>
            </a:r>
            <a:r>
              <a:rPr lang="es-ES" sz="2800" b="1" dirty="0" err="1" smtClean="0">
                <a:latin typeface="Arial" panose="020B0604020202020204" pitchFamily="34" charset="0"/>
                <a:ea typeface="Calibri" panose="020F0502020204030204" pitchFamily="34" charset="0"/>
                <a:cs typeface="Times New Roman" panose="02020603050405020304" pitchFamily="18" charset="0"/>
              </a:rPr>
              <a:t>diocese</a:t>
            </a:r>
            <a:r>
              <a:rPr lang="es-ES" sz="2800" b="1" dirty="0" smtClean="0">
                <a:latin typeface="Arial" panose="020B0604020202020204" pitchFamily="34" charset="0"/>
                <a:ea typeface="Calibri" panose="020F0502020204030204" pitchFamily="34" charset="0"/>
                <a:cs typeface="Times New Roman" panose="02020603050405020304" pitchFamily="18" charset="0"/>
              </a:rPr>
              <a:t> of La </a:t>
            </a:r>
            <a:r>
              <a:rPr lang="es-ES" sz="2800" b="1" dirty="0" err="1" smtClean="0">
                <a:latin typeface="Arial" panose="020B0604020202020204" pitchFamily="34" charset="0"/>
                <a:ea typeface="Calibri" panose="020F0502020204030204" pitchFamily="34" charset="0"/>
                <a:cs typeface="Times New Roman" panose="02020603050405020304" pitchFamily="18" charset="0"/>
              </a:rPr>
              <a:t>Rochelle</a:t>
            </a:r>
            <a:r>
              <a:rPr lang="es-ES" sz="2800" b="1" dirty="0" smtClean="0">
                <a:latin typeface="Arial" panose="020B0604020202020204" pitchFamily="34" charset="0"/>
                <a:ea typeface="Calibri" panose="020F0502020204030204" pitchFamily="34" charset="0"/>
                <a:cs typeface="Times New Roman" panose="02020603050405020304" pitchFamily="18" charset="0"/>
              </a:rPr>
              <a:t>, </a:t>
            </a:r>
            <a:r>
              <a:rPr lang="es-ES" sz="2800" b="1" dirty="0" err="1" smtClean="0">
                <a:latin typeface="Arial" panose="020B0604020202020204" pitchFamily="34" charset="0"/>
                <a:ea typeface="Calibri" panose="020F0502020204030204" pitchFamily="34" charset="0"/>
                <a:cs typeface="Times New Roman" panose="02020603050405020304" pitchFamily="18" charset="0"/>
              </a:rPr>
              <a:t>Aunis</a:t>
            </a:r>
            <a:r>
              <a:rPr lang="fr-FR" sz="2800" b="1" dirty="0" smtClean="0">
                <a:latin typeface="Arial" panose="020B0604020202020204" pitchFamily="34" charset="0"/>
                <a:ea typeface="Calibri" panose="020F0502020204030204" pitchFamily="34" charset="0"/>
                <a:cs typeface="Times New Roman" panose="02020603050405020304" pitchFamily="18" charset="0"/>
              </a:rPr>
              <a:t>»</a:t>
            </a:r>
            <a:r>
              <a:rPr lang="fr-FR" sz="2800" dirty="0" smtClean="0">
                <a:latin typeface="Arial" panose="020B0604020202020204" pitchFamily="34" charset="0"/>
                <a:ea typeface="Calibri" panose="020F0502020204030204" pitchFamily="34" charset="0"/>
                <a:cs typeface="Times New Roman" panose="02020603050405020304" pitchFamily="18" charset="0"/>
              </a:rPr>
              <a:t> </a:t>
            </a:r>
            <a:r>
              <a:rPr lang="fr-FR" sz="1200" b="1" dirty="0" smtClean="0">
                <a:latin typeface="Arial" panose="020B0604020202020204" pitchFamily="34" charset="0"/>
                <a:ea typeface="Calibri" panose="020F0502020204030204" pitchFamily="34" charset="0"/>
                <a:cs typeface="Times New Roman" panose="02020603050405020304" pitchFamily="18" charset="0"/>
              </a:rPr>
              <a:t>(Fr. </a:t>
            </a:r>
            <a:r>
              <a:rPr lang="fr-FR" sz="1200" b="1" dirty="0" err="1" smtClean="0">
                <a:latin typeface="Arial" panose="020B0604020202020204" pitchFamily="34" charset="0"/>
                <a:ea typeface="Calibri" panose="020F0502020204030204" pitchFamily="34" charset="0"/>
                <a:cs typeface="Times New Roman" panose="02020603050405020304" pitchFamily="18" charset="0"/>
              </a:rPr>
              <a:t>Pérouas</a:t>
            </a:r>
            <a:r>
              <a:rPr lang="fr-FR" sz="1200" b="1" dirty="0">
                <a:latin typeface="Arial" panose="020B0604020202020204" pitchFamily="34" charset="0"/>
                <a:ea typeface="Calibri" panose="020F0502020204030204" pitchFamily="34" charset="0"/>
                <a:cs typeface="Times New Roman" panose="02020603050405020304" pitchFamily="18" charset="0"/>
              </a:rPr>
              <a:t>, idem, p. 163)</a:t>
            </a:r>
            <a:r>
              <a:rPr lang="fr-FR" sz="1200" b="1" dirty="0">
                <a:latin typeface="Bookman Old Style" panose="02050604050505020204" pitchFamily="18" charset="0"/>
                <a:ea typeface="Calibri" panose="020F0502020204030204" pitchFamily="34" charset="0"/>
                <a:cs typeface="Times New Roman" panose="02020603050405020304" pitchFamily="18" charset="0"/>
              </a:rPr>
              <a:t>.</a:t>
            </a:r>
            <a:endParaRPr lang="fr-FR" sz="12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435133" y="269011"/>
            <a:ext cx="6519092" cy="587853"/>
          </a:xfrm>
          <a:prstGeom prst="rect">
            <a:avLst/>
          </a:prstGeom>
          <a:solidFill>
            <a:schemeClr val="accent4">
              <a:lumMod val="40000"/>
              <a:lumOff val="60000"/>
            </a:schemeClr>
          </a:solidFill>
        </p:spPr>
        <p:txBody>
          <a:bodyPr wrap="none">
            <a:spAutoFit/>
          </a:bodyPr>
          <a:lstStyle/>
          <a:p>
            <a:pPr marL="450215" algn="just">
              <a:lnSpc>
                <a:spcPct val="115000"/>
              </a:lnSpc>
              <a:spcAft>
                <a:spcPts val="0"/>
              </a:spcAft>
            </a:pPr>
            <a:r>
              <a:rPr lang="fr-FR" sz="2800" b="1" dirty="0">
                <a:solidFill>
                  <a:srgbClr val="FF0000"/>
                </a:solidFill>
                <a:latin typeface="Bookman Old Style" panose="02050604050505020204" pitchFamily="18" charset="0"/>
                <a:ea typeface="Calibri" panose="020F0502020204030204" pitchFamily="34" charset="0"/>
                <a:cs typeface="Times New Roman" panose="02020603050405020304" pitchFamily="18" charset="0"/>
              </a:rPr>
              <a:t>3.2- </a:t>
            </a:r>
            <a:r>
              <a:rPr lang="fr-FR" sz="2800" b="1" dirty="0" smtClean="0">
                <a:solidFill>
                  <a:srgbClr val="FF0000"/>
                </a:solidFill>
                <a:latin typeface="Bookman Old Style" panose="02050604050505020204" pitchFamily="18" charset="0"/>
                <a:ea typeface="Calibri" panose="020F0502020204030204" pitchFamily="34" charset="0"/>
                <a:cs typeface="Times New Roman" panose="02020603050405020304" pitchFamily="18" charset="0"/>
              </a:rPr>
              <a:t>The poor of spiritual goods</a:t>
            </a:r>
            <a:endParaRPr lang="fr-FR" sz="28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7" name="Image 6"/>
          <p:cNvPicPr>
            <a:picLocks noChangeAspect="1"/>
          </p:cNvPicPr>
          <p:nvPr/>
        </p:nvPicPr>
        <p:blipFill>
          <a:blip r:embed="rId2"/>
          <a:stretch>
            <a:fillRect/>
          </a:stretch>
        </p:blipFill>
        <p:spPr>
          <a:xfrm>
            <a:off x="81660" y="2377440"/>
            <a:ext cx="4162000" cy="3030583"/>
          </a:xfrm>
          <a:prstGeom prst="rect">
            <a:avLst/>
          </a:prstGeom>
        </p:spPr>
      </p:pic>
    </p:spTree>
    <p:extLst>
      <p:ext uri="{BB962C8B-B14F-4D97-AF65-F5344CB8AC3E}">
        <p14:creationId xmlns:p14="http://schemas.microsoft.com/office/powerpoint/2010/main" val="2531651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checkerboard(across)">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heel(1)">
                                      <p:cBhvr>
                                        <p:cTn id="2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0424" y="603927"/>
            <a:ext cx="7652416" cy="587853"/>
          </a:xfrm>
          <a:prstGeom prst="rect">
            <a:avLst/>
          </a:prstGeom>
          <a:solidFill>
            <a:schemeClr val="accent3">
              <a:lumMod val="60000"/>
              <a:lumOff val="40000"/>
            </a:schemeClr>
          </a:solidFill>
        </p:spPr>
        <p:txBody>
          <a:bodyPr wrap="none">
            <a:spAutoFit/>
          </a:bodyPr>
          <a:lstStyle/>
          <a:p>
            <a:pPr marL="450215" algn="just">
              <a:lnSpc>
                <a:spcPct val="115000"/>
              </a:lnSpc>
              <a:spcAft>
                <a:spcPts val="0"/>
              </a:spcAft>
            </a:pPr>
            <a:r>
              <a:rPr lang="fr-FR" sz="2800" b="1" dirty="0">
                <a:solidFill>
                  <a:srgbClr val="FF0000"/>
                </a:solidFill>
                <a:latin typeface="Bookman Old Style" panose="02050604050505020204" pitchFamily="18" charset="0"/>
                <a:ea typeface="Calibri" panose="020F0502020204030204" pitchFamily="34" charset="0"/>
                <a:cs typeface="Times New Roman" panose="02020603050405020304" pitchFamily="18" charset="0"/>
              </a:rPr>
              <a:t>3.3- </a:t>
            </a:r>
            <a:r>
              <a:rPr lang="fr-FR" sz="2800" b="1" dirty="0" smtClean="0">
                <a:solidFill>
                  <a:srgbClr val="FF0000"/>
                </a:solidFill>
                <a:latin typeface="Bookman Old Style" panose="02050604050505020204" pitchFamily="18" charset="0"/>
                <a:ea typeface="Calibri" panose="020F0502020204030204" pitchFamily="34" charset="0"/>
                <a:cs typeface="Times New Roman" panose="02020603050405020304" pitchFamily="18" charset="0"/>
              </a:rPr>
              <a:t>The poor in the nearest neighbor</a:t>
            </a:r>
            <a:endParaRPr lang="fr-FR" sz="2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673970" y="1409762"/>
            <a:ext cx="6007735" cy="587853"/>
          </a:xfrm>
          <a:prstGeom prst="rect">
            <a:avLst/>
          </a:prstGeom>
          <a:solidFill>
            <a:schemeClr val="accent2">
              <a:lumMod val="40000"/>
              <a:lumOff val="60000"/>
            </a:schemeClr>
          </a:solidFill>
        </p:spPr>
        <p:txBody>
          <a:bodyPr wrap="none">
            <a:spAutoFit/>
          </a:bodyPr>
          <a:lstStyle/>
          <a:p>
            <a:pPr marL="450215" algn="just">
              <a:lnSpc>
                <a:spcPct val="115000"/>
              </a:lnSpc>
              <a:spcAft>
                <a:spcPts val="0"/>
              </a:spcAft>
            </a:pPr>
            <a:r>
              <a:rPr lang="fr-FR" sz="2800" b="1" dirty="0">
                <a:solidFill>
                  <a:srgbClr val="FF0000"/>
                </a:solidFill>
                <a:latin typeface="Bookman Old Style" panose="02050604050505020204" pitchFamily="18" charset="0"/>
                <a:ea typeface="Calibri" panose="020F0502020204030204" pitchFamily="34" charset="0"/>
                <a:cs typeface="Times New Roman" panose="02020603050405020304" pitchFamily="18" charset="0"/>
              </a:rPr>
              <a:t>3.4- </a:t>
            </a:r>
            <a:r>
              <a:rPr lang="fr-FR" sz="2800" b="1" dirty="0" smtClean="0">
                <a:solidFill>
                  <a:srgbClr val="FF0000"/>
                </a:solidFill>
                <a:latin typeface="Bookman Old Style" panose="02050604050505020204" pitchFamily="18" charset="0"/>
                <a:ea typeface="Calibri" panose="020F0502020204030204" pitchFamily="34" charset="0"/>
                <a:cs typeface="Times New Roman" panose="02020603050405020304" pitchFamily="18" charset="0"/>
              </a:rPr>
              <a:t>Jesus Christ in the poor</a:t>
            </a:r>
            <a:endParaRPr lang="fr-FR" sz="2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p:cNvSpPr/>
          <p:nvPr/>
        </p:nvSpPr>
        <p:spPr>
          <a:xfrm>
            <a:off x="819913" y="2411541"/>
            <a:ext cx="6993427" cy="3065455"/>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6200000" scaled="1"/>
            <a:tileRect/>
          </a:gradFill>
        </p:spPr>
        <p:txBody>
          <a:bodyPr wrap="square">
            <a:spAutoFit/>
          </a:bodyPr>
          <a:lstStyle/>
          <a:p>
            <a:pPr algn="ctr">
              <a:lnSpc>
                <a:spcPct val="115000"/>
              </a:lnSpc>
              <a:spcAft>
                <a:spcPts val="0"/>
              </a:spcAft>
            </a:pPr>
            <a:r>
              <a:rPr lang="fr-FR" sz="2800" b="1" dirty="0" smtClean="0">
                <a:solidFill>
                  <a:srgbClr val="002060"/>
                </a:solidFill>
                <a:latin typeface="Bookman Old Style" panose="02050604050505020204" pitchFamily="18" charset="0"/>
                <a:ea typeface="Calibri" panose="020F0502020204030204" pitchFamily="34" charset="0"/>
                <a:cs typeface="Times New Roman" panose="02020603050405020304" pitchFamily="18" charset="0"/>
              </a:rPr>
              <a:t>For Father of Montfort, the poor person, whoever he may be, is Jesus Christ. Louis Marie sang this vision of the poor in several of his hymns: the credit of alms, the cries of the poor, the treasures of poverty.</a:t>
            </a:r>
            <a:endParaRPr lang="fr-FR" sz="28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Imag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8289" y="1160554"/>
            <a:ext cx="3577662" cy="5560696"/>
          </a:xfrm>
          <a:prstGeom prst="rect">
            <a:avLst/>
          </a:prstGeom>
        </p:spPr>
      </p:pic>
    </p:spTree>
    <p:extLst>
      <p:ext uri="{BB962C8B-B14F-4D97-AF65-F5344CB8AC3E}">
        <p14:creationId xmlns:p14="http://schemas.microsoft.com/office/powerpoint/2010/main" val="121497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1000" fill="hold"/>
                                        <p:tgtEl>
                                          <p:spTgt spid="3"/>
                                        </p:tgtEl>
                                        <p:attrNameLst>
                                          <p:attrName>ppt_w</p:attrName>
                                        </p:attrNameLst>
                                      </p:cBhvr>
                                      <p:tavLst>
                                        <p:tav tm="0">
                                          <p:val>
                                            <p:fltVal val="0"/>
                                          </p:val>
                                        </p:tav>
                                        <p:tav tm="100000">
                                          <p:val>
                                            <p:strVal val="#ppt_w"/>
                                          </p:val>
                                        </p:tav>
                                      </p:tavLst>
                                    </p:anim>
                                    <p:anim calcmode="lin" valueType="num">
                                      <p:cBhvr>
                                        <p:cTn id="23" dur="1000" fill="hold"/>
                                        <p:tgtEl>
                                          <p:spTgt spid="3"/>
                                        </p:tgtEl>
                                        <p:attrNameLst>
                                          <p:attrName>ppt_h</p:attrName>
                                        </p:attrNameLst>
                                      </p:cBhvr>
                                      <p:tavLst>
                                        <p:tav tm="0">
                                          <p:val>
                                            <p:fltVal val="0"/>
                                          </p:val>
                                        </p:tav>
                                        <p:tav tm="100000">
                                          <p:val>
                                            <p:strVal val="#ppt_h"/>
                                          </p:val>
                                        </p:tav>
                                      </p:tavLst>
                                    </p:anim>
                                    <p:anim calcmode="lin" valueType="num">
                                      <p:cBhvr>
                                        <p:cTn id="24" dur="1000" fill="hold"/>
                                        <p:tgtEl>
                                          <p:spTgt spid="3"/>
                                        </p:tgtEl>
                                        <p:attrNameLst>
                                          <p:attrName>style.rotation</p:attrName>
                                        </p:attrNameLst>
                                      </p:cBhvr>
                                      <p:tavLst>
                                        <p:tav tm="0">
                                          <p:val>
                                            <p:fltVal val="90"/>
                                          </p:val>
                                        </p:tav>
                                        <p:tav tm="100000">
                                          <p:val>
                                            <p:fltVal val="0"/>
                                          </p:val>
                                        </p:tav>
                                      </p:tavLst>
                                    </p:anim>
                                    <p:animEffect transition="in" filter="fade">
                                      <p:cBhvr>
                                        <p:cTn id="25" dur="10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8" presetClass="entr" presetSubtype="16"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diamond(in)">
                                      <p:cBhvr>
                                        <p:cTn id="3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1273" y="0"/>
            <a:ext cx="5143501" cy="6858000"/>
          </a:xfrm>
          <a:prstGeom prst="rect">
            <a:avLst/>
          </a:prstGeom>
        </p:spPr>
      </p:pic>
      <p:sp>
        <p:nvSpPr>
          <p:cNvPr id="3" name="Rectangle 2"/>
          <p:cNvSpPr/>
          <p:nvPr/>
        </p:nvSpPr>
        <p:spPr>
          <a:xfrm>
            <a:off x="5612087" y="1759403"/>
            <a:ext cx="6437870" cy="3773341"/>
          </a:xfrm>
          <a:prstGeom prst="rect">
            <a:avLst/>
          </a:prstGeom>
          <a:solidFill>
            <a:schemeClr val="accent4">
              <a:lumMod val="40000"/>
              <a:lumOff val="60000"/>
            </a:schemeClr>
          </a:solidFill>
        </p:spPr>
        <p:txBody>
          <a:bodyPr wrap="square">
            <a:spAutoFit/>
          </a:bodyPr>
          <a:lstStyle/>
          <a:p>
            <a:pPr algn="ctr">
              <a:lnSpc>
                <a:spcPct val="115000"/>
              </a:lnSpc>
              <a:spcAft>
                <a:spcPts val="0"/>
              </a:spcAft>
            </a:pPr>
            <a:r>
              <a:rPr lang="fr-FR" sz="2800" b="1" dirty="0" smtClean="0">
                <a:latin typeface="Arial" panose="020B0604020202020204" pitchFamily="34" charset="0"/>
                <a:ea typeface="Calibri" panose="020F0502020204030204" pitchFamily="34" charset="0"/>
                <a:cs typeface="Times New Roman" panose="02020603050405020304" pitchFamily="18" charset="0"/>
              </a:rPr>
              <a:t>«</a:t>
            </a:r>
            <a:r>
              <a:rPr lang="es-ES" sz="2800" b="1" dirty="0" err="1" smtClean="0">
                <a:solidFill>
                  <a:schemeClr val="accent4">
                    <a:lumMod val="50000"/>
                  </a:schemeClr>
                </a:solidFill>
                <a:latin typeface="Arial" panose="020B0604020202020204" pitchFamily="34" charset="0"/>
                <a:ea typeface="Calibri" panose="020F0502020204030204" pitchFamily="34" charset="0"/>
                <a:cs typeface="Times New Roman" panose="02020603050405020304" pitchFamily="18" charset="0"/>
              </a:rPr>
              <a:t>What</a:t>
            </a:r>
            <a:r>
              <a:rPr lang="es-ES" sz="2800" b="1" dirty="0" smtClean="0">
                <a:solidFill>
                  <a:schemeClr val="accent4">
                    <a:lumMod val="50000"/>
                  </a:schemeClr>
                </a:solidFill>
                <a:latin typeface="Arial" panose="020B0604020202020204" pitchFamily="34" charset="0"/>
                <a:ea typeface="Calibri" panose="020F0502020204030204" pitchFamily="34" charset="0"/>
                <a:cs typeface="Times New Roman" panose="02020603050405020304" pitchFamily="18" charset="0"/>
              </a:rPr>
              <a:t> </a:t>
            </a:r>
            <a:r>
              <a:rPr lang="es-ES" sz="2800" b="1" dirty="0" err="1" smtClean="0">
                <a:solidFill>
                  <a:schemeClr val="accent4">
                    <a:lumMod val="50000"/>
                  </a:schemeClr>
                </a:solidFill>
                <a:latin typeface="Arial" panose="020B0604020202020204" pitchFamily="34" charset="0"/>
                <a:ea typeface="Calibri" panose="020F0502020204030204" pitchFamily="34" charset="0"/>
                <a:cs typeface="Times New Roman" panose="02020603050405020304" pitchFamily="18" charset="0"/>
              </a:rPr>
              <a:t>is</a:t>
            </a:r>
            <a:r>
              <a:rPr lang="es-ES" sz="2800" b="1" dirty="0" smtClean="0">
                <a:solidFill>
                  <a:schemeClr val="accent4">
                    <a:lumMod val="50000"/>
                  </a:schemeClr>
                </a:solidFill>
                <a:latin typeface="Arial" panose="020B0604020202020204" pitchFamily="34" charset="0"/>
                <a:ea typeface="Calibri" panose="020F0502020204030204" pitchFamily="34" charset="0"/>
                <a:cs typeface="Times New Roman" panose="02020603050405020304" pitchFamily="18" charset="0"/>
              </a:rPr>
              <a:t> a </a:t>
            </a:r>
            <a:r>
              <a:rPr lang="es-ES" sz="2800" b="1" dirty="0" err="1" smtClean="0">
                <a:solidFill>
                  <a:schemeClr val="accent4">
                    <a:lumMod val="50000"/>
                  </a:schemeClr>
                </a:solidFill>
                <a:latin typeface="Arial" panose="020B0604020202020204" pitchFamily="34" charset="0"/>
                <a:ea typeface="Calibri" panose="020F0502020204030204" pitchFamily="34" charset="0"/>
                <a:cs typeface="Times New Roman" panose="02020603050405020304" pitchFamily="18" charset="0"/>
              </a:rPr>
              <a:t>poor</a:t>
            </a:r>
            <a:r>
              <a:rPr lang="es-ES" sz="2800" b="1" dirty="0" smtClean="0">
                <a:solidFill>
                  <a:schemeClr val="accent4">
                    <a:lumMod val="50000"/>
                  </a:schemeClr>
                </a:solidFill>
                <a:latin typeface="Arial" panose="020B0604020202020204" pitchFamily="34" charset="0"/>
                <a:ea typeface="Calibri" panose="020F0502020204030204" pitchFamily="34" charset="0"/>
                <a:cs typeface="Times New Roman" panose="02020603050405020304" pitchFamily="18" charset="0"/>
              </a:rPr>
              <a:t> </a:t>
            </a:r>
            <a:r>
              <a:rPr lang="es-ES" sz="2800" b="1" dirty="0" err="1" smtClean="0">
                <a:solidFill>
                  <a:schemeClr val="accent4">
                    <a:lumMod val="50000"/>
                  </a:schemeClr>
                </a:solidFill>
                <a:latin typeface="Arial" panose="020B0604020202020204" pitchFamily="34" charset="0"/>
                <a:ea typeface="Calibri" panose="020F0502020204030204" pitchFamily="34" charset="0"/>
                <a:cs typeface="Times New Roman" panose="02020603050405020304" pitchFamily="18" charset="0"/>
              </a:rPr>
              <a:t>person</a:t>
            </a:r>
            <a:r>
              <a:rPr lang="es-ES" sz="2800" b="1" dirty="0" smtClean="0">
                <a:solidFill>
                  <a:schemeClr val="accent4">
                    <a:lumMod val="50000"/>
                  </a:schemeClr>
                </a:solidFill>
                <a:latin typeface="Arial" panose="020B0604020202020204" pitchFamily="34" charset="0"/>
                <a:ea typeface="Calibri" panose="020F0502020204030204" pitchFamily="34" charset="0"/>
                <a:cs typeface="Times New Roman" panose="02020603050405020304" pitchFamily="18" charset="0"/>
              </a:rPr>
              <a:t>? </a:t>
            </a:r>
            <a:r>
              <a:rPr lang="es-ES" sz="2800" b="1" dirty="0" err="1" smtClean="0">
                <a:solidFill>
                  <a:schemeClr val="accent4">
                    <a:lumMod val="50000"/>
                  </a:schemeClr>
                </a:solidFill>
                <a:latin typeface="Arial" panose="020B0604020202020204" pitchFamily="34" charset="0"/>
                <a:ea typeface="Calibri" panose="020F0502020204030204" pitchFamily="34" charset="0"/>
                <a:cs typeface="Times New Roman" panose="02020603050405020304" pitchFamily="18" charset="0"/>
              </a:rPr>
              <a:t>It</a:t>
            </a:r>
            <a:r>
              <a:rPr lang="es-ES" sz="2800" b="1" dirty="0" smtClean="0">
                <a:solidFill>
                  <a:schemeClr val="accent4">
                    <a:lumMod val="50000"/>
                  </a:schemeClr>
                </a:solidFill>
                <a:latin typeface="Arial" panose="020B0604020202020204" pitchFamily="34" charset="0"/>
                <a:ea typeface="Calibri" panose="020F0502020204030204" pitchFamily="34" charset="0"/>
                <a:cs typeface="Times New Roman" panose="02020603050405020304" pitchFamily="18" charset="0"/>
              </a:rPr>
              <a:t> </a:t>
            </a:r>
            <a:r>
              <a:rPr lang="es-ES" sz="2800" b="1" dirty="0" err="1" smtClean="0">
                <a:solidFill>
                  <a:schemeClr val="accent4">
                    <a:lumMod val="50000"/>
                  </a:schemeClr>
                </a:solidFill>
                <a:latin typeface="Arial" panose="020B0604020202020204" pitchFamily="34" charset="0"/>
                <a:ea typeface="Calibri" panose="020F0502020204030204" pitchFamily="34" charset="0"/>
                <a:cs typeface="Times New Roman" panose="02020603050405020304" pitchFamily="18" charset="0"/>
              </a:rPr>
              <a:t>is</a:t>
            </a:r>
            <a:r>
              <a:rPr lang="es-ES" sz="2800" b="1" dirty="0" smtClean="0">
                <a:solidFill>
                  <a:schemeClr val="accent4">
                    <a:lumMod val="50000"/>
                  </a:schemeClr>
                </a:solidFill>
                <a:latin typeface="Arial" panose="020B0604020202020204" pitchFamily="34" charset="0"/>
                <a:ea typeface="Calibri" panose="020F0502020204030204" pitchFamily="34" charset="0"/>
                <a:cs typeface="Times New Roman" panose="02020603050405020304" pitchFamily="18" charset="0"/>
              </a:rPr>
              <a:t> </a:t>
            </a:r>
            <a:r>
              <a:rPr lang="es-ES" sz="2800" b="1" dirty="0" err="1" smtClean="0">
                <a:solidFill>
                  <a:schemeClr val="accent4">
                    <a:lumMod val="50000"/>
                  </a:schemeClr>
                </a:solidFill>
                <a:latin typeface="Arial" panose="020B0604020202020204" pitchFamily="34" charset="0"/>
                <a:ea typeface="Calibri" panose="020F0502020204030204" pitchFamily="34" charset="0"/>
                <a:cs typeface="Times New Roman" panose="02020603050405020304" pitchFamily="18" charset="0"/>
              </a:rPr>
              <a:t>written</a:t>
            </a:r>
            <a:r>
              <a:rPr lang="es-ES" sz="2800" b="1" dirty="0" smtClean="0">
                <a:solidFill>
                  <a:schemeClr val="accent4">
                    <a:lumMod val="50000"/>
                  </a:schemeClr>
                </a:solidFill>
                <a:latin typeface="Arial" panose="020B0604020202020204" pitchFamily="34" charset="0"/>
                <a:ea typeface="Calibri" panose="020F0502020204030204" pitchFamily="34" charset="0"/>
                <a:cs typeface="Times New Roman" panose="02020603050405020304" pitchFamily="18" charset="0"/>
              </a:rPr>
              <a:t> </a:t>
            </a:r>
            <a:r>
              <a:rPr lang="es-ES" sz="2800" b="1" dirty="0" err="1" smtClean="0">
                <a:solidFill>
                  <a:schemeClr val="accent4">
                    <a:lumMod val="50000"/>
                  </a:schemeClr>
                </a:solidFill>
                <a:latin typeface="Arial" panose="020B0604020202020204" pitchFamily="34" charset="0"/>
                <a:ea typeface="Calibri" panose="020F0502020204030204" pitchFamily="34" charset="0"/>
                <a:cs typeface="Times New Roman" panose="02020603050405020304" pitchFamily="18" charset="0"/>
              </a:rPr>
              <a:t>that</a:t>
            </a:r>
            <a:r>
              <a:rPr lang="es-ES" sz="2800" b="1" dirty="0" smtClean="0">
                <a:solidFill>
                  <a:schemeClr val="accent4">
                    <a:lumMod val="50000"/>
                  </a:schemeClr>
                </a:solidFill>
                <a:latin typeface="Arial" panose="020B0604020202020204" pitchFamily="34" charset="0"/>
                <a:ea typeface="Calibri" panose="020F0502020204030204" pitchFamily="34" charset="0"/>
                <a:cs typeface="Times New Roman" panose="02020603050405020304" pitchFamily="18" charset="0"/>
              </a:rPr>
              <a:t> he </a:t>
            </a:r>
            <a:r>
              <a:rPr lang="es-ES" sz="2800" b="1" dirty="0" err="1" smtClean="0">
                <a:solidFill>
                  <a:schemeClr val="accent4">
                    <a:lumMod val="50000"/>
                  </a:schemeClr>
                </a:solidFill>
                <a:latin typeface="Arial" panose="020B0604020202020204" pitchFamily="34" charset="0"/>
                <a:ea typeface="Calibri" panose="020F0502020204030204" pitchFamily="34" charset="0"/>
                <a:cs typeface="Times New Roman" panose="02020603050405020304" pitchFamily="18" charset="0"/>
              </a:rPr>
              <a:t>is</a:t>
            </a:r>
            <a:r>
              <a:rPr lang="es-ES" sz="2800" b="1" dirty="0" smtClean="0">
                <a:solidFill>
                  <a:schemeClr val="accent4">
                    <a:lumMod val="50000"/>
                  </a:schemeClr>
                </a:solidFill>
                <a:latin typeface="Arial" panose="020B0604020202020204" pitchFamily="34" charset="0"/>
                <a:ea typeface="Calibri" panose="020F0502020204030204" pitchFamily="34" charset="0"/>
                <a:cs typeface="Times New Roman" panose="02020603050405020304" pitchFamily="18" charset="0"/>
              </a:rPr>
              <a:t> </a:t>
            </a:r>
            <a:r>
              <a:rPr lang="es-ES" sz="2800" b="1" dirty="0" err="1" smtClean="0">
                <a:solidFill>
                  <a:schemeClr val="accent4">
                    <a:lumMod val="50000"/>
                  </a:schemeClr>
                </a:solidFill>
                <a:latin typeface="Arial" panose="020B0604020202020204" pitchFamily="34" charset="0"/>
                <a:ea typeface="Calibri" panose="020F0502020204030204" pitchFamily="34" charset="0"/>
                <a:cs typeface="Times New Roman" panose="02020603050405020304" pitchFamily="18" charset="0"/>
              </a:rPr>
              <a:t>the</a:t>
            </a:r>
            <a:r>
              <a:rPr lang="es-ES" sz="2800" b="1" dirty="0" smtClean="0">
                <a:solidFill>
                  <a:schemeClr val="accent4">
                    <a:lumMod val="50000"/>
                  </a:schemeClr>
                </a:solidFill>
                <a:latin typeface="Arial" panose="020B0604020202020204" pitchFamily="34" charset="0"/>
                <a:ea typeface="Calibri" panose="020F0502020204030204" pitchFamily="34" charset="0"/>
                <a:cs typeface="Times New Roman" panose="02020603050405020304" pitchFamily="18" charset="0"/>
              </a:rPr>
              <a:t> living </a:t>
            </a:r>
            <a:r>
              <a:rPr lang="es-ES" sz="2800" b="1" dirty="0" err="1" smtClean="0">
                <a:solidFill>
                  <a:schemeClr val="accent4">
                    <a:lumMod val="50000"/>
                  </a:schemeClr>
                </a:solidFill>
                <a:latin typeface="Arial" panose="020B0604020202020204" pitchFamily="34" charset="0"/>
                <a:ea typeface="Calibri" panose="020F0502020204030204" pitchFamily="34" charset="0"/>
                <a:cs typeface="Times New Roman" panose="02020603050405020304" pitchFamily="18" charset="0"/>
              </a:rPr>
              <a:t>image</a:t>
            </a:r>
            <a:r>
              <a:rPr lang="es-ES" sz="2800" b="1" dirty="0" smtClean="0">
                <a:solidFill>
                  <a:schemeClr val="accent4">
                    <a:lumMod val="50000"/>
                  </a:schemeClr>
                </a:solidFill>
                <a:latin typeface="Arial" panose="020B0604020202020204" pitchFamily="34" charset="0"/>
                <a:ea typeface="Calibri" panose="020F0502020204030204" pitchFamily="34" charset="0"/>
                <a:cs typeface="Times New Roman" panose="02020603050405020304" pitchFamily="18" charset="0"/>
              </a:rPr>
              <a:t>, </a:t>
            </a:r>
            <a:r>
              <a:rPr lang="es-ES" sz="2800" b="1" dirty="0" err="1" smtClean="0">
                <a:solidFill>
                  <a:schemeClr val="accent4">
                    <a:lumMod val="50000"/>
                  </a:schemeClr>
                </a:solidFill>
                <a:latin typeface="Arial" panose="020B0604020202020204" pitchFamily="34" charset="0"/>
                <a:ea typeface="Calibri" panose="020F0502020204030204" pitchFamily="34" charset="0"/>
                <a:cs typeface="Times New Roman" panose="02020603050405020304" pitchFamily="18" charset="0"/>
              </a:rPr>
              <a:t>the</a:t>
            </a:r>
            <a:r>
              <a:rPr lang="es-ES" sz="2800" b="1" dirty="0" smtClean="0">
                <a:solidFill>
                  <a:schemeClr val="accent4">
                    <a:lumMod val="50000"/>
                  </a:schemeClr>
                </a:solidFill>
                <a:latin typeface="Arial" panose="020B0604020202020204" pitchFamily="34" charset="0"/>
                <a:ea typeface="Calibri" panose="020F0502020204030204" pitchFamily="34" charset="0"/>
                <a:cs typeface="Times New Roman" panose="02020603050405020304" pitchFamily="18" charset="0"/>
              </a:rPr>
              <a:t> </a:t>
            </a:r>
            <a:r>
              <a:rPr lang="es-ES" sz="2800" b="1" dirty="0" err="1" smtClean="0">
                <a:solidFill>
                  <a:schemeClr val="accent4">
                    <a:lumMod val="50000"/>
                  </a:schemeClr>
                </a:solidFill>
                <a:latin typeface="Arial" panose="020B0604020202020204" pitchFamily="34" charset="0"/>
                <a:ea typeface="Calibri" panose="020F0502020204030204" pitchFamily="34" charset="0"/>
                <a:cs typeface="Times New Roman" panose="02020603050405020304" pitchFamily="18" charset="0"/>
              </a:rPr>
              <a:t>lieutenant</a:t>
            </a:r>
            <a:r>
              <a:rPr lang="es-ES" sz="2800" b="1" dirty="0" smtClean="0">
                <a:solidFill>
                  <a:schemeClr val="accent4">
                    <a:lumMod val="50000"/>
                  </a:schemeClr>
                </a:solidFill>
                <a:latin typeface="Arial" panose="020B0604020202020204" pitchFamily="34" charset="0"/>
                <a:ea typeface="Calibri" panose="020F0502020204030204" pitchFamily="34" charset="0"/>
                <a:cs typeface="Times New Roman" panose="02020603050405020304" pitchFamily="18" charset="0"/>
              </a:rPr>
              <a:t> of </a:t>
            </a:r>
            <a:r>
              <a:rPr lang="es-ES" sz="2800" b="1" dirty="0" err="1" smtClean="0">
                <a:solidFill>
                  <a:schemeClr val="accent4">
                    <a:lumMod val="50000"/>
                  </a:schemeClr>
                </a:solidFill>
                <a:latin typeface="Arial" panose="020B0604020202020204" pitchFamily="34" charset="0"/>
                <a:ea typeface="Calibri" panose="020F0502020204030204" pitchFamily="34" charset="0"/>
                <a:cs typeface="Times New Roman" panose="02020603050405020304" pitchFamily="18" charset="0"/>
              </a:rPr>
              <a:t>Jesus</a:t>
            </a:r>
            <a:r>
              <a:rPr lang="es-ES" sz="2800" b="1" dirty="0" smtClean="0">
                <a:solidFill>
                  <a:schemeClr val="accent4">
                    <a:lumMod val="50000"/>
                  </a:schemeClr>
                </a:solidFill>
                <a:latin typeface="Arial" panose="020B0604020202020204" pitchFamily="34" charset="0"/>
                <a:ea typeface="Calibri" panose="020F0502020204030204" pitchFamily="34" charset="0"/>
                <a:cs typeface="Times New Roman" panose="02020603050405020304" pitchFamily="18" charset="0"/>
              </a:rPr>
              <a:t> </a:t>
            </a:r>
            <a:r>
              <a:rPr lang="es-ES" sz="2800" b="1" dirty="0" err="1" smtClean="0">
                <a:solidFill>
                  <a:schemeClr val="accent4">
                    <a:lumMod val="50000"/>
                  </a:schemeClr>
                </a:solidFill>
                <a:latin typeface="Arial" panose="020B0604020202020204" pitchFamily="34" charset="0"/>
                <a:ea typeface="Calibri" panose="020F0502020204030204" pitchFamily="34" charset="0"/>
                <a:cs typeface="Times New Roman" panose="02020603050405020304" pitchFamily="18" charset="0"/>
              </a:rPr>
              <a:t>Christ</a:t>
            </a:r>
            <a:r>
              <a:rPr lang="es-ES" sz="2800" b="1" dirty="0" smtClean="0">
                <a:solidFill>
                  <a:schemeClr val="accent4">
                    <a:lumMod val="50000"/>
                  </a:schemeClr>
                </a:solidFill>
                <a:latin typeface="Arial" panose="020B0604020202020204" pitchFamily="34" charset="0"/>
                <a:ea typeface="Calibri" panose="020F0502020204030204" pitchFamily="34" charset="0"/>
                <a:cs typeface="Times New Roman" panose="02020603050405020304" pitchFamily="18" charset="0"/>
              </a:rPr>
              <a:t>, </a:t>
            </a:r>
            <a:r>
              <a:rPr lang="es-ES" sz="2800" b="1" dirty="0" err="1" smtClean="0">
                <a:solidFill>
                  <a:schemeClr val="accent4">
                    <a:lumMod val="50000"/>
                  </a:schemeClr>
                </a:solidFill>
                <a:latin typeface="Arial" panose="020B0604020202020204" pitchFamily="34" charset="0"/>
                <a:ea typeface="Calibri" panose="020F0502020204030204" pitchFamily="34" charset="0"/>
                <a:cs typeface="Times New Roman" panose="02020603050405020304" pitchFamily="18" charset="0"/>
              </a:rPr>
              <a:t>his</a:t>
            </a:r>
            <a:r>
              <a:rPr lang="es-ES" sz="2800" b="1" dirty="0" smtClean="0">
                <a:solidFill>
                  <a:schemeClr val="accent4">
                    <a:lumMod val="50000"/>
                  </a:schemeClr>
                </a:solidFill>
                <a:latin typeface="Arial" panose="020B0604020202020204" pitchFamily="34" charset="0"/>
                <a:ea typeface="Calibri" panose="020F0502020204030204" pitchFamily="34" charset="0"/>
                <a:cs typeface="Times New Roman" panose="02020603050405020304" pitchFamily="18" charset="0"/>
              </a:rPr>
              <a:t> </a:t>
            </a:r>
            <a:r>
              <a:rPr lang="es-ES" sz="2800" b="1" dirty="0" err="1" smtClean="0">
                <a:solidFill>
                  <a:schemeClr val="accent4">
                    <a:lumMod val="50000"/>
                  </a:schemeClr>
                </a:solidFill>
                <a:latin typeface="Arial" panose="020B0604020202020204" pitchFamily="34" charset="0"/>
                <a:ea typeface="Calibri" panose="020F0502020204030204" pitchFamily="34" charset="0"/>
                <a:cs typeface="Times New Roman" panose="02020603050405020304" pitchFamily="18" charset="0"/>
              </a:rPr>
              <a:t>most</a:t>
            </a:r>
            <a:r>
              <a:rPr lang="es-ES" sz="2800" b="1" dirty="0" smtClean="0">
                <a:solidFill>
                  <a:schemeClr val="accent4">
                    <a:lumMod val="50000"/>
                  </a:schemeClr>
                </a:solidFill>
                <a:latin typeface="Arial" panose="020B0604020202020204" pitchFamily="34" charset="0"/>
                <a:ea typeface="Calibri" panose="020F0502020204030204" pitchFamily="34" charset="0"/>
                <a:cs typeface="Times New Roman" panose="02020603050405020304" pitchFamily="18" charset="0"/>
              </a:rPr>
              <a:t> </a:t>
            </a:r>
            <a:r>
              <a:rPr lang="es-ES" sz="2800" b="1" dirty="0" err="1" smtClean="0">
                <a:solidFill>
                  <a:schemeClr val="accent4">
                    <a:lumMod val="50000"/>
                  </a:schemeClr>
                </a:solidFill>
                <a:latin typeface="Arial" panose="020B0604020202020204" pitchFamily="34" charset="0"/>
                <a:ea typeface="Calibri" panose="020F0502020204030204" pitchFamily="34" charset="0"/>
                <a:cs typeface="Times New Roman" panose="02020603050405020304" pitchFamily="18" charset="0"/>
              </a:rPr>
              <a:t>precious</a:t>
            </a:r>
            <a:r>
              <a:rPr lang="es-ES" sz="2800" b="1" dirty="0" smtClean="0">
                <a:solidFill>
                  <a:schemeClr val="accent4">
                    <a:lumMod val="50000"/>
                  </a:schemeClr>
                </a:solidFill>
                <a:latin typeface="Arial" panose="020B0604020202020204" pitchFamily="34" charset="0"/>
                <a:ea typeface="Calibri" panose="020F0502020204030204" pitchFamily="34" charset="0"/>
                <a:cs typeface="Times New Roman" panose="02020603050405020304" pitchFamily="18" charset="0"/>
              </a:rPr>
              <a:t> </a:t>
            </a:r>
            <a:r>
              <a:rPr lang="es-ES" sz="2800" b="1" dirty="0" err="1" smtClean="0">
                <a:solidFill>
                  <a:schemeClr val="accent4">
                    <a:lumMod val="50000"/>
                  </a:schemeClr>
                </a:solidFill>
                <a:latin typeface="Arial" panose="020B0604020202020204" pitchFamily="34" charset="0"/>
                <a:ea typeface="Calibri" panose="020F0502020204030204" pitchFamily="34" charset="0"/>
                <a:cs typeface="Times New Roman" panose="02020603050405020304" pitchFamily="18" charset="0"/>
              </a:rPr>
              <a:t>inheritance</a:t>
            </a:r>
            <a:r>
              <a:rPr lang="es-ES" sz="2800" b="1" dirty="0" smtClean="0">
                <a:solidFill>
                  <a:schemeClr val="accent4">
                    <a:lumMod val="50000"/>
                  </a:schemeClr>
                </a:solidFill>
                <a:latin typeface="Arial" panose="020B0604020202020204" pitchFamily="34" charset="0"/>
                <a:ea typeface="Calibri" panose="020F0502020204030204" pitchFamily="34" charset="0"/>
                <a:cs typeface="Times New Roman" panose="02020603050405020304" pitchFamily="18" charset="0"/>
              </a:rPr>
              <a:t>. </a:t>
            </a:r>
            <a:r>
              <a:rPr lang="es-ES" sz="2800" b="1" dirty="0" err="1" smtClean="0">
                <a:solidFill>
                  <a:schemeClr val="accent4">
                    <a:lumMod val="50000"/>
                  </a:schemeClr>
                </a:solidFill>
                <a:latin typeface="Arial" panose="020B0604020202020204" pitchFamily="34" charset="0"/>
                <a:ea typeface="Calibri" panose="020F0502020204030204" pitchFamily="34" charset="0"/>
                <a:cs typeface="Times New Roman" panose="02020603050405020304" pitchFamily="18" charset="0"/>
              </a:rPr>
              <a:t>But</a:t>
            </a:r>
            <a:r>
              <a:rPr lang="es-ES" sz="2800" b="1" dirty="0" smtClean="0">
                <a:solidFill>
                  <a:schemeClr val="accent4">
                    <a:lumMod val="50000"/>
                  </a:schemeClr>
                </a:solidFill>
                <a:latin typeface="Arial" panose="020B0604020202020204" pitchFamily="34" charset="0"/>
                <a:ea typeface="Calibri" panose="020F0502020204030204" pitchFamily="34" charset="0"/>
                <a:cs typeface="Times New Roman" panose="02020603050405020304" pitchFamily="18" charset="0"/>
              </a:rPr>
              <a:t>, </a:t>
            </a:r>
            <a:r>
              <a:rPr lang="es-ES" sz="2800" b="1" dirty="0" err="1" smtClean="0">
                <a:solidFill>
                  <a:schemeClr val="accent4">
                    <a:lumMod val="50000"/>
                  </a:schemeClr>
                </a:solidFill>
                <a:latin typeface="Arial" panose="020B0604020202020204" pitchFamily="34" charset="0"/>
                <a:ea typeface="Calibri" panose="020F0502020204030204" pitchFamily="34" charset="0"/>
                <a:cs typeface="Times New Roman" panose="02020603050405020304" pitchFamily="18" charset="0"/>
              </a:rPr>
              <a:t>better</a:t>
            </a:r>
            <a:r>
              <a:rPr lang="es-ES" sz="2800" b="1" dirty="0" smtClean="0">
                <a:solidFill>
                  <a:schemeClr val="accent4">
                    <a:lumMod val="50000"/>
                  </a:schemeClr>
                </a:solidFill>
                <a:latin typeface="Arial" panose="020B0604020202020204" pitchFamily="34" charset="0"/>
                <a:ea typeface="Calibri" panose="020F0502020204030204" pitchFamily="34" charset="0"/>
                <a:cs typeface="Times New Roman" panose="02020603050405020304" pitchFamily="18" charset="0"/>
              </a:rPr>
              <a:t> </a:t>
            </a:r>
            <a:r>
              <a:rPr lang="es-ES" sz="2800" b="1" dirty="0" err="1" smtClean="0">
                <a:solidFill>
                  <a:schemeClr val="accent4">
                    <a:lumMod val="50000"/>
                  </a:schemeClr>
                </a:solidFill>
                <a:latin typeface="Arial" panose="020B0604020202020204" pitchFamily="34" charset="0"/>
                <a:ea typeface="Calibri" panose="020F0502020204030204" pitchFamily="34" charset="0"/>
                <a:cs typeface="Times New Roman" panose="02020603050405020304" pitchFamily="18" charset="0"/>
              </a:rPr>
              <a:t>yet</a:t>
            </a:r>
            <a:r>
              <a:rPr lang="es-ES" sz="2800" b="1" dirty="0" smtClean="0">
                <a:solidFill>
                  <a:schemeClr val="accent4">
                    <a:lumMod val="50000"/>
                  </a:schemeClr>
                </a:solidFill>
                <a:latin typeface="Arial" panose="020B0604020202020204" pitchFamily="34" charset="0"/>
                <a:ea typeface="Calibri" panose="020F0502020204030204" pitchFamily="34" charset="0"/>
                <a:cs typeface="Times New Roman" panose="02020603050405020304" pitchFamily="18" charset="0"/>
              </a:rPr>
              <a:t>, he </a:t>
            </a:r>
            <a:r>
              <a:rPr lang="es-ES" sz="2800" b="1" dirty="0" err="1" smtClean="0">
                <a:solidFill>
                  <a:schemeClr val="accent4">
                    <a:lumMod val="50000"/>
                  </a:schemeClr>
                </a:solidFill>
                <a:latin typeface="Arial" panose="020B0604020202020204" pitchFamily="34" charset="0"/>
                <a:ea typeface="Calibri" panose="020F0502020204030204" pitchFamily="34" charset="0"/>
                <a:cs typeface="Times New Roman" panose="02020603050405020304" pitchFamily="18" charset="0"/>
              </a:rPr>
              <a:t>is</a:t>
            </a:r>
            <a:r>
              <a:rPr lang="es-ES" sz="2800" b="1" dirty="0" smtClean="0">
                <a:solidFill>
                  <a:schemeClr val="accent4">
                    <a:lumMod val="50000"/>
                  </a:schemeClr>
                </a:solidFill>
                <a:latin typeface="Arial" panose="020B0604020202020204" pitchFamily="34" charset="0"/>
                <a:ea typeface="Calibri" panose="020F0502020204030204" pitchFamily="34" charset="0"/>
                <a:cs typeface="Times New Roman" panose="02020603050405020304" pitchFamily="18" charset="0"/>
              </a:rPr>
              <a:t> </a:t>
            </a:r>
            <a:r>
              <a:rPr lang="es-ES" sz="2800" b="1" dirty="0" err="1" smtClean="0">
                <a:solidFill>
                  <a:schemeClr val="accent4">
                    <a:lumMod val="50000"/>
                  </a:schemeClr>
                </a:solidFill>
                <a:latin typeface="Arial" panose="020B0604020202020204" pitchFamily="34" charset="0"/>
                <a:ea typeface="Calibri" panose="020F0502020204030204" pitchFamily="34" charset="0"/>
                <a:cs typeface="Times New Roman" panose="02020603050405020304" pitchFamily="18" charset="0"/>
              </a:rPr>
              <a:t>Jesus</a:t>
            </a:r>
            <a:r>
              <a:rPr lang="es-ES" sz="2800" b="1" dirty="0" smtClean="0">
                <a:solidFill>
                  <a:schemeClr val="accent4">
                    <a:lumMod val="50000"/>
                  </a:schemeClr>
                </a:solidFill>
                <a:latin typeface="Arial" panose="020B0604020202020204" pitchFamily="34" charset="0"/>
                <a:ea typeface="Calibri" panose="020F0502020204030204" pitchFamily="34" charset="0"/>
                <a:cs typeface="Times New Roman" panose="02020603050405020304" pitchFamily="18" charset="0"/>
              </a:rPr>
              <a:t> </a:t>
            </a:r>
            <a:r>
              <a:rPr lang="es-ES" sz="2800" b="1" dirty="0" err="1" smtClean="0">
                <a:solidFill>
                  <a:schemeClr val="accent4">
                    <a:lumMod val="50000"/>
                  </a:schemeClr>
                </a:solidFill>
                <a:latin typeface="Arial" panose="020B0604020202020204" pitchFamily="34" charset="0"/>
                <a:ea typeface="Calibri" panose="020F0502020204030204" pitchFamily="34" charset="0"/>
                <a:cs typeface="Times New Roman" panose="02020603050405020304" pitchFamily="18" charset="0"/>
              </a:rPr>
              <a:t>Christ</a:t>
            </a:r>
            <a:r>
              <a:rPr lang="es-ES" sz="2800" b="1" dirty="0" smtClean="0">
                <a:solidFill>
                  <a:schemeClr val="accent4">
                    <a:lumMod val="50000"/>
                  </a:schemeClr>
                </a:solidFill>
                <a:latin typeface="Arial" panose="020B0604020202020204" pitchFamily="34" charset="0"/>
                <a:ea typeface="Calibri" panose="020F0502020204030204" pitchFamily="34" charset="0"/>
                <a:cs typeface="Times New Roman" panose="02020603050405020304" pitchFamily="18" charset="0"/>
              </a:rPr>
              <a:t> </a:t>
            </a:r>
            <a:r>
              <a:rPr lang="es-ES" sz="2800" b="1" dirty="0" err="1" smtClean="0">
                <a:solidFill>
                  <a:schemeClr val="accent4">
                    <a:lumMod val="50000"/>
                  </a:schemeClr>
                </a:solidFill>
                <a:latin typeface="Arial" panose="020B0604020202020204" pitchFamily="34" charset="0"/>
                <a:ea typeface="Calibri" panose="020F0502020204030204" pitchFamily="34" charset="0"/>
                <a:cs typeface="Times New Roman" panose="02020603050405020304" pitchFamily="18" charset="0"/>
              </a:rPr>
              <a:t>himself</a:t>
            </a:r>
            <a:r>
              <a:rPr lang="es-ES" sz="2800" b="1" dirty="0" smtClean="0">
                <a:solidFill>
                  <a:schemeClr val="accent4">
                    <a:lumMod val="50000"/>
                  </a:schemeClr>
                </a:solidFill>
                <a:latin typeface="Arial" panose="020B0604020202020204" pitchFamily="34" charset="0"/>
                <a:ea typeface="Calibri" panose="020F0502020204030204" pitchFamily="34" charset="0"/>
                <a:cs typeface="Times New Roman" panose="02020603050405020304" pitchFamily="18" charset="0"/>
              </a:rPr>
              <a:t>. </a:t>
            </a:r>
            <a:r>
              <a:rPr lang="es-ES" sz="2800" b="1" dirty="0" err="1" smtClean="0">
                <a:solidFill>
                  <a:schemeClr val="accent4">
                    <a:lumMod val="50000"/>
                  </a:schemeClr>
                </a:solidFill>
                <a:latin typeface="Arial" panose="020B0604020202020204" pitchFamily="34" charset="0"/>
                <a:ea typeface="Calibri" panose="020F0502020204030204" pitchFamily="34" charset="0"/>
                <a:cs typeface="Times New Roman" panose="02020603050405020304" pitchFamily="18" charset="0"/>
              </a:rPr>
              <a:t>We</a:t>
            </a:r>
            <a:r>
              <a:rPr lang="es-ES" sz="2800" b="1" dirty="0" smtClean="0">
                <a:solidFill>
                  <a:schemeClr val="accent4">
                    <a:lumMod val="50000"/>
                  </a:schemeClr>
                </a:solidFill>
                <a:latin typeface="Arial" panose="020B0604020202020204" pitchFamily="34" charset="0"/>
                <a:ea typeface="Calibri" panose="020F0502020204030204" pitchFamily="34" charset="0"/>
                <a:cs typeface="Times New Roman" panose="02020603050405020304" pitchFamily="18" charset="0"/>
              </a:rPr>
              <a:t> </a:t>
            </a:r>
            <a:r>
              <a:rPr lang="es-ES" sz="2800" b="1" dirty="0" err="1" smtClean="0">
                <a:solidFill>
                  <a:schemeClr val="accent4">
                    <a:lumMod val="50000"/>
                  </a:schemeClr>
                </a:solidFill>
                <a:latin typeface="Arial" panose="020B0604020202020204" pitchFamily="34" charset="0"/>
                <a:ea typeface="Calibri" panose="020F0502020204030204" pitchFamily="34" charset="0"/>
                <a:cs typeface="Times New Roman" panose="02020603050405020304" pitchFamily="18" charset="0"/>
              </a:rPr>
              <a:t>help</a:t>
            </a:r>
            <a:r>
              <a:rPr lang="es-ES" sz="2800" b="1" dirty="0" smtClean="0">
                <a:solidFill>
                  <a:schemeClr val="accent4">
                    <a:lumMod val="50000"/>
                  </a:schemeClr>
                </a:solidFill>
                <a:latin typeface="Arial" panose="020B0604020202020204" pitchFamily="34" charset="0"/>
                <a:ea typeface="Calibri" panose="020F0502020204030204" pitchFamily="34" charset="0"/>
                <a:cs typeface="Times New Roman" panose="02020603050405020304" pitchFamily="18" charset="0"/>
              </a:rPr>
              <a:t> </a:t>
            </a:r>
            <a:r>
              <a:rPr lang="es-ES" sz="2800" b="1" dirty="0" err="1" smtClean="0">
                <a:solidFill>
                  <a:schemeClr val="accent4">
                    <a:lumMod val="50000"/>
                  </a:schemeClr>
                </a:solidFill>
                <a:latin typeface="Arial" panose="020B0604020202020204" pitchFamily="34" charset="0"/>
                <a:ea typeface="Calibri" panose="020F0502020204030204" pitchFamily="34" charset="0"/>
                <a:cs typeface="Times New Roman" panose="02020603050405020304" pitchFamily="18" charset="0"/>
              </a:rPr>
              <a:t>or</a:t>
            </a:r>
            <a:r>
              <a:rPr lang="es-ES" sz="2800" b="1" dirty="0" smtClean="0">
                <a:solidFill>
                  <a:schemeClr val="accent4">
                    <a:lumMod val="50000"/>
                  </a:schemeClr>
                </a:solidFill>
                <a:latin typeface="Arial" panose="020B0604020202020204" pitchFamily="34" charset="0"/>
                <a:ea typeface="Calibri" panose="020F0502020204030204" pitchFamily="34" charset="0"/>
                <a:cs typeface="Times New Roman" panose="02020603050405020304" pitchFamily="18" charset="0"/>
              </a:rPr>
              <a:t> </a:t>
            </a:r>
            <a:r>
              <a:rPr lang="es-ES" sz="2800" b="1" dirty="0" err="1" smtClean="0">
                <a:solidFill>
                  <a:schemeClr val="accent4">
                    <a:lumMod val="50000"/>
                  </a:schemeClr>
                </a:solidFill>
                <a:latin typeface="Arial" panose="020B0604020202020204" pitchFamily="34" charset="0"/>
                <a:ea typeface="Calibri" panose="020F0502020204030204" pitchFamily="34" charset="0"/>
                <a:cs typeface="Times New Roman" panose="02020603050405020304" pitchFamily="18" charset="0"/>
              </a:rPr>
              <a:t>we</a:t>
            </a:r>
            <a:r>
              <a:rPr lang="es-ES" sz="2800" b="1" dirty="0" smtClean="0">
                <a:solidFill>
                  <a:schemeClr val="accent4">
                    <a:lumMod val="50000"/>
                  </a:schemeClr>
                </a:solidFill>
                <a:latin typeface="Arial" panose="020B0604020202020204" pitchFamily="34" charset="0"/>
                <a:ea typeface="Calibri" panose="020F0502020204030204" pitchFamily="34" charset="0"/>
                <a:cs typeface="Times New Roman" panose="02020603050405020304" pitchFamily="18" charset="0"/>
              </a:rPr>
              <a:t> </a:t>
            </a:r>
            <a:r>
              <a:rPr lang="es-ES" sz="2800" b="1" dirty="0" err="1" smtClean="0">
                <a:solidFill>
                  <a:schemeClr val="accent4">
                    <a:lumMod val="50000"/>
                  </a:schemeClr>
                </a:solidFill>
                <a:latin typeface="Arial" panose="020B0604020202020204" pitchFamily="34" charset="0"/>
                <a:ea typeface="Calibri" panose="020F0502020204030204" pitchFamily="34" charset="0"/>
                <a:cs typeface="Times New Roman" panose="02020603050405020304" pitchFamily="18" charset="0"/>
              </a:rPr>
              <a:t>reject</a:t>
            </a:r>
            <a:r>
              <a:rPr lang="es-ES" sz="2800" b="1" dirty="0" smtClean="0">
                <a:solidFill>
                  <a:schemeClr val="accent4">
                    <a:lumMod val="50000"/>
                  </a:schemeClr>
                </a:solidFill>
                <a:latin typeface="Arial" panose="020B0604020202020204" pitchFamily="34" charset="0"/>
                <a:ea typeface="Calibri" panose="020F0502020204030204" pitchFamily="34" charset="0"/>
                <a:cs typeface="Times New Roman" panose="02020603050405020304" pitchFamily="18" charset="0"/>
              </a:rPr>
              <a:t> in </a:t>
            </a:r>
            <a:r>
              <a:rPr lang="es-ES" sz="2800" b="1" dirty="0" err="1" smtClean="0">
                <a:solidFill>
                  <a:schemeClr val="accent4">
                    <a:lumMod val="50000"/>
                  </a:schemeClr>
                </a:solidFill>
                <a:latin typeface="Arial" panose="020B0604020202020204" pitchFamily="34" charset="0"/>
                <a:ea typeface="Calibri" panose="020F0502020204030204" pitchFamily="34" charset="0"/>
                <a:cs typeface="Times New Roman" panose="02020603050405020304" pitchFamily="18" charset="0"/>
              </a:rPr>
              <a:t>them</a:t>
            </a:r>
            <a:r>
              <a:rPr lang="es-ES" sz="2800" b="1" dirty="0" smtClean="0">
                <a:solidFill>
                  <a:schemeClr val="accent4">
                    <a:lumMod val="50000"/>
                  </a:schemeClr>
                </a:solidFill>
                <a:latin typeface="Arial" panose="020B0604020202020204" pitchFamily="34" charset="0"/>
                <a:ea typeface="Calibri" panose="020F0502020204030204" pitchFamily="34" charset="0"/>
                <a:cs typeface="Times New Roman" panose="02020603050405020304" pitchFamily="18" charset="0"/>
              </a:rPr>
              <a:t> </a:t>
            </a:r>
            <a:r>
              <a:rPr lang="es-ES" sz="2800" b="1" dirty="0" err="1" smtClean="0">
                <a:solidFill>
                  <a:schemeClr val="accent4">
                    <a:lumMod val="50000"/>
                  </a:schemeClr>
                </a:solidFill>
                <a:latin typeface="Arial" panose="020B0604020202020204" pitchFamily="34" charset="0"/>
                <a:ea typeface="Calibri" panose="020F0502020204030204" pitchFamily="34" charset="0"/>
                <a:cs typeface="Times New Roman" panose="02020603050405020304" pitchFamily="18" charset="0"/>
              </a:rPr>
              <a:t>this</a:t>
            </a:r>
            <a:r>
              <a:rPr lang="es-ES" sz="2800" b="1" dirty="0" smtClean="0">
                <a:solidFill>
                  <a:schemeClr val="accent4">
                    <a:lumMod val="50000"/>
                  </a:schemeClr>
                </a:solidFill>
                <a:latin typeface="Arial" panose="020B0604020202020204" pitchFamily="34" charset="0"/>
                <a:ea typeface="Calibri" panose="020F0502020204030204" pitchFamily="34" charset="0"/>
                <a:cs typeface="Times New Roman" panose="02020603050405020304" pitchFamily="18" charset="0"/>
              </a:rPr>
              <a:t> </a:t>
            </a:r>
            <a:r>
              <a:rPr lang="es-ES" sz="2800" b="1" dirty="0" err="1" smtClean="0">
                <a:solidFill>
                  <a:schemeClr val="accent4">
                    <a:lumMod val="50000"/>
                  </a:schemeClr>
                </a:solidFill>
                <a:latin typeface="Arial" panose="020B0604020202020204" pitchFamily="34" charset="0"/>
                <a:ea typeface="Calibri" panose="020F0502020204030204" pitchFamily="34" charset="0"/>
                <a:cs typeface="Times New Roman" panose="02020603050405020304" pitchFamily="18" charset="0"/>
              </a:rPr>
              <a:t>supreme</a:t>
            </a:r>
            <a:r>
              <a:rPr lang="es-ES" sz="2800" b="1" dirty="0" smtClean="0">
                <a:solidFill>
                  <a:schemeClr val="accent4">
                    <a:lumMod val="50000"/>
                  </a:schemeClr>
                </a:solidFill>
                <a:latin typeface="Arial" panose="020B0604020202020204" pitchFamily="34" charset="0"/>
                <a:ea typeface="Calibri" panose="020F0502020204030204" pitchFamily="34" charset="0"/>
                <a:cs typeface="Times New Roman" panose="02020603050405020304" pitchFamily="18" charset="0"/>
              </a:rPr>
              <a:t> </a:t>
            </a:r>
            <a:r>
              <a:rPr lang="es-ES" sz="2800" b="1" dirty="0" err="1" smtClean="0">
                <a:solidFill>
                  <a:schemeClr val="accent4">
                    <a:lumMod val="50000"/>
                  </a:schemeClr>
                </a:solidFill>
                <a:latin typeface="Arial" panose="020B0604020202020204" pitchFamily="34" charset="0"/>
                <a:ea typeface="Calibri" panose="020F0502020204030204" pitchFamily="34" charset="0"/>
                <a:cs typeface="Times New Roman" panose="02020603050405020304" pitchFamily="18" charset="0"/>
              </a:rPr>
              <a:t>monarch</a:t>
            </a:r>
            <a:r>
              <a:rPr lang="es-ES" sz="2800" b="1" dirty="0" smtClean="0">
                <a:solidFill>
                  <a:schemeClr val="accent4">
                    <a:lumMod val="50000"/>
                  </a:schemeClr>
                </a:solidFill>
                <a:latin typeface="Arial" panose="020B0604020202020204" pitchFamily="34" charset="0"/>
                <a:ea typeface="Calibri" panose="020F0502020204030204" pitchFamily="34" charset="0"/>
                <a:cs typeface="Times New Roman" panose="02020603050405020304" pitchFamily="18" charset="0"/>
              </a:rPr>
              <a:t>”</a:t>
            </a:r>
            <a:r>
              <a:rPr lang="fr-FR" sz="2800" b="1" dirty="0" smtClean="0">
                <a:latin typeface="Arial" panose="020B0604020202020204" pitchFamily="34" charset="0"/>
                <a:ea typeface="Calibri" panose="020F0502020204030204" pitchFamily="34" charset="0"/>
                <a:cs typeface="Times New Roman" panose="02020603050405020304" pitchFamily="18" charset="0"/>
              </a:rPr>
              <a:t>» </a:t>
            </a:r>
          </a:p>
          <a:p>
            <a:pPr algn="ctr">
              <a:lnSpc>
                <a:spcPct val="115000"/>
              </a:lnSpc>
            </a:pPr>
            <a:r>
              <a:rPr lang="fr-FR" sz="1200" b="1" dirty="0" smtClean="0">
                <a:latin typeface="Arial" panose="020B0604020202020204" pitchFamily="34" charset="0"/>
                <a:ea typeface="Calibri" panose="020F0502020204030204" pitchFamily="34" charset="0"/>
                <a:cs typeface="Times New Roman" panose="02020603050405020304" pitchFamily="18" charset="0"/>
              </a:rPr>
              <a:t>Ct 17,14 </a:t>
            </a:r>
            <a:endParaRPr lang="fr-FR" sz="2800" b="1"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35238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804022" y="501653"/>
            <a:ext cx="2380780" cy="523220"/>
          </a:xfrm>
          <a:prstGeom prst="rect">
            <a:avLst/>
          </a:prstGeom>
          <a:solidFill>
            <a:schemeClr val="accent3">
              <a:lumMod val="60000"/>
              <a:lumOff val="40000"/>
            </a:schemeClr>
          </a:solidFill>
        </p:spPr>
        <p:txBody>
          <a:bodyPr wrap="none" rtlCol="0">
            <a:spAutoFit/>
          </a:bodyPr>
          <a:lstStyle/>
          <a:p>
            <a:r>
              <a:rPr lang="fr-FR" sz="2800" b="1" dirty="0" smtClean="0"/>
              <a:t>In conclusion</a:t>
            </a:r>
            <a:endParaRPr lang="fr-FR" sz="2800" b="1" dirty="0"/>
          </a:p>
        </p:txBody>
      </p:sp>
      <p:sp>
        <p:nvSpPr>
          <p:cNvPr id="3" name="ZoneTexte 2"/>
          <p:cNvSpPr txBox="1"/>
          <p:nvPr/>
        </p:nvSpPr>
        <p:spPr>
          <a:xfrm>
            <a:off x="766916" y="1647002"/>
            <a:ext cx="10486104" cy="4524315"/>
          </a:xfrm>
          <a:prstGeom prst="rect">
            <a:avLst/>
          </a:prstGeom>
          <a:solidFill>
            <a:schemeClr val="accent2">
              <a:lumMod val="40000"/>
              <a:lumOff val="60000"/>
            </a:schemeClr>
          </a:solidFill>
        </p:spPr>
        <p:txBody>
          <a:bodyPr wrap="square" rtlCol="0">
            <a:spAutoFit/>
          </a:bodyPr>
          <a:lstStyle/>
          <a:p>
            <a:pPr algn="ctr"/>
            <a:r>
              <a:rPr lang="fr-FR" sz="3600" b="1" dirty="0" smtClean="0">
                <a:solidFill>
                  <a:srgbClr val="FF0000"/>
                </a:solidFill>
              </a:rPr>
              <a:t>Evangelization is an essential aspect of the Church’s mission.</a:t>
            </a:r>
          </a:p>
          <a:p>
            <a:pPr algn="ctr"/>
            <a:r>
              <a:rPr lang="en-US" sz="3600" b="1" dirty="0">
                <a:solidFill>
                  <a:srgbClr val="002060"/>
                </a:solidFill>
              </a:rPr>
              <a:t>With his personality, his creative pedagogy, his ardent desire to see Christians live more consciously the grace of their baptism, Father of Montfort has worked hard, announcing in word and deed the truths of the Holy Gospel of Jesus Christ</a:t>
            </a:r>
            <a:r>
              <a:rPr lang="fr-FR" sz="3600" b="1" dirty="0" smtClean="0">
                <a:solidFill>
                  <a:srgbClr val="002060"/>
                </a:solidFill>
              </a:rPr>
              <a:t>. </a:t>
            </a:r>
            <a:endParaRPr lang="fr-FR" sz="3600" b="1" dirty="0">
              <a:solidFill>
                <a:srgbClr val="002060"/>
              </a:solidFill>
            </a:endParaRPr>
          </a:p>
        </p:txBody>
      </p:sp>
    </p:spTree>
    <p:extLst>
      <p:ext uri="{BB962C8B-B14F-4D97-AF65-F5344CB8AC3E}">
        <p14:creationId xmlns:p14="http://schemas.microsoft.com/office/powerpoint/2010/main" val="4112400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483326"/>
            <a:ext cx="7993626" cy="5016758"/>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8900000" scaled="1"/>
            <a:tileRect/>
          </a:gradFill>
        </p:spPr>
        <p:txBody>
          <a:bodyPr wrap="square">
            <a:spAutoFit/>
          </a:bodyPr>
          <a:lstStyle/>
          <a:p>
            <a:pPr algn="just"/>
            <a:r>
              <a:rPr lang="en-US" sz="3200" dirty="0">
                <a:solidFill>
                  <a:srgbClr val="002060"/>
                </a:solidFill>
              </a:rPr>
              <a:t>At the end of his life, he made the pilgrimage to Notre-Dame des </a:t>
            </a:r>
            <a:r>
              <a:rPr lang="en-US" sz="3200" dirty="0" err="1">
                <a:solidFill>
                  <a:srgbClr val="002060"/>
                </a:solidFill>
              </a:rPr>
              <a:t>Ardilliers</a:t>
            </a:r>
            <a:r>
              <a:rPr lang="en-US" sz="3200" dirty="0">
                <a:solidFill>
                  <a:srgbClr val="002060"/>
                </a:solidFill>
              </a:rPr>
              <a:t>, following the 33 white penitents, to obtain from God through the intercession of the Blessed Virgin </a:t>
            </a:r>
            <a:r>
              <a:rPr lang="en-US" sz="3200" dirty="0" smtClean="0">
                <a:solidFill>
                  <a:srgbClr val="002060"/>
                </a:solidFill>
              </a:rPr>
              <a:t>Mary</a:t>
            </a:r>
          </a:p>
          <a:p>
            <a:pPr marL="457200" indent="-457200" algn="just">
              <a:buFont typeface="Wingdings" panose="05000000000000000000" pitchFamily="2" charset="2"/>
              <a:buChar char="v"/>
            </a:pPr>
            <a:r>
              <a:rPr lang="en-US" sz="3200" b="1" dirty="0" smtClean="0">
                <a:solidFill>
                  <a:srgbClr val="C00000"/>
                </a:solidFill>
              </a:rPr>
              <a:t>good missionaries who walk in the footsteps of the Apostles... and</a:t>
            </a:r>
          </a:p>
          <a:p>
            <a:pPr marL="457200" indent="-457200" algn="just">
              <a:buFont typeface="Wingdings" panose="05000000000000000000" pitchFamily="2" charset="2"/>
              <a:buChar char="v"/>
            </a:pPr>
            <a:r>
              <a:rPr lang="en-US" sz="3200" b="1" dirty="0">
                <a:solidFill>
                  <a:srgbClr val="C00000"/>
                </a:solidFill>
              </a:rPr>
              <a:t>the gift of </a:t>
            </a:r>
            <a:r>
              <a:rPr lang="en-US" sz="3200" b="1" dirty="0" smtClean="0">
                <a:solidFill>
                  <a:srgbClr val="C00000"/>
                </a:solidFill>
              </a:rPr>
              <a:t>wisdom </a:t>
            </a:r>
            <a:r>
              <a:rPr lang="en-US" sz="3200" b="1" dirty="0" smtClean="0">
                <a:solidFill>
                  <a:srgbClr val="C00000"/>
                </a:solidFill>
              </a:rPr>
              <a:t>to </a:t>
            </a:r>
            <a:r>
              <a:rPr lang="en-US" sz="3200" b="1" dirty="0">
                <a:solidFill>
                  <a:srgbClr val="C00000"/>
                </a:solidFill>
              </a:rPr>
              <a:t>know, taste and practice </a:t>
            </a:r>
            <a:r>
              <a:rPr lang="en-US" sz="3200" b="1" dirty="0">
                <a:solidFill>
                  <a:srgbClr val="009900"/>
                </a:solidFill>
              </a:rPr>
              <a:t>virtue</a:t>
            </a:r>
            <a:r>
              <a:rPr lang="en-US" sz="3200" b="1" dirty="0">
                <a:solidFill>
                  <a:srgbClr val="C00000"/>
                </a:solidFill>
              </a:rPr>
              <a:t>, and make others taste and practice it...</a:t>
            </a:r>
            <a:r>
              <a:rPr lang="es-ES" sz="3200" b="1" dirty="0" smtClean="0">
                <a:solidFill>
                  <a:srgbClr val="C00000"/>
                </a:solidFill>
              </a:rPr>
              <a:t>.</a:t>
            </a:r>
            <a:r>
              <a:rPr lang="fr-FR" sz="3200" b="1" dirty="0" smtClean="0">
                <a:solidFill>
                  <a:srgbClr val="C00000"/>
                </a:solidFill>
              </a:rPr>
              <a:t>..</a:t>
            </a:r>
            <a:endParaRPr lang="fr-FR" sz="3200" b="1" dirty="0">
              <a:solidFill>
                <a:srgbClr val="C00000"/>
              </a:solidFill>
            </a:endParaRPr>
          </a:p>
        </p:txBody>
      </p:sp>
      <p:pic>
        <p:nvPicPr>
          <p:cNvPr id="5" name="Image 4"/>
          <p:cNvPicPr>
            <a:picLocks noChangeAspect="1"/>
          </p:cNvPicPr>
          <p:nvPr/>
        </p:nvPicPr>
        <p:blipFill>
          <a:blip r:embed="rId2"/>
          <a:stretch>
            <a:fillRect/>
          </a:stretch>
        </p:blipFill>
        <p:spPr>
          <a:xfrm>
            <a:off x="8140130" y="943896"/>
            <a:ext cx="4051869" cy="5688455"/>
          </a:xfrm>
          <a:prstGeom prst="rect">
            <a:avLst/>
          </a:prstGeom>
        </p:spPr>
      </p:pic>
    </p:spTree>
    <p:extLst>
      <p:ext uri="{BB962C8B-B14F-4D97-AF65-F5344CB8AC3E}">
        <p14:creationId xmlns:p14="http://schemas.microsoft.com/office/powerpoint/2010/main" val="2623966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a:blip r:embed="rId2"/>
          <a:stretch>
            <a:fillRect/>
          </a:stretch>
        </p:blipFill>
        <p:spPr>
          <a:xfrm>
            <a:off x="248195" y="12625"/>
            <a:ext cx="6453051" cy="6845375"/>
          </a:xfrm>
          <a:prstGeom prst="rect">
            <a:avLst/>
          </a:prstGeom>
        </p:spPr>
      </p:pic>
      <p:sp>
        <p:nvSpPr>
          <p:cNvPr id="2" name="Rectangle 1"/>
          <p:cNvSpPr/>
          <p:nvPr/>
        </p:nvSpPr>
        <p:spPr>
          <a:xfrm>
            <a:off x="6897189" y="3657817"/>
            <a:ext cx="4963886" cy="2492990"/>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8900000" scaled="1"/>
            <a:tileRect/>
          </a:gradFill>
        </p:spPr>
        <p:txBody>
          <a:bodyPr wrap="square">
            <a:spAutoFit/>
          </a:bodyPr>
          <a:lstStyle/>
          <a:p>
            <a:pPr algn="ctr"/>
            <a:r>
              <a:rPr lang="fr-FR" sz="2800" b="1" dirty="0" smtClean="0">
                <a:solidFill>
                  <a:srgbClr val="FF0000"/>
                </a:solidFill>
                <a:latin typeface="Lucida Handwriting" panose="03010101010101010101" pitchFamily="66" charset="0"/>
              </a:rPr>
              <a:t>« It is done, I run through the world, prey to wandering humor to save my poor neighbor.»</a:t>
            </a:r>
            <a:r>
              <a:rPr lang="fr-FR" sz="2800" dirty="0" smtClean="0">
                <a:solidFill>
                  <a:srgbClr val="FF0000"/>
                </a:solidFill>
                <a:latin typeface="Lucida Handwriting" panose="03010101010101010101" pitchFamily="66" charset="0"/>
              </a:rPr>
              <a:t> </a:t>
            </a:r>
          </a:p>
          <a:p>
            <a:pPr algn="ctr"/>
            <a:r>
              <a:rPr lang="fr-FR" sz="1600" i="1" dirty="0" smtClean="0"/>
              <a:t>(</a:t>
            </a:r>
            <a:r>
              <a:rPr lang="fr-FR" sz="1600" i="1" dirty="0"/>
              <a:t>C. 22,1</a:t>
            </a:r>
            <a:r>
              <a:rPr lang="fr-FR" sz="1600" i="1" dirty="0" smtClean="0"/>
              <a:t>)</a:t>
            </a:r>
            <a:r>
              <a:rPr lang="fr-FR" sz="1600" dirty="0"/>
              <a:t> </a:t>
            </a:r>
          </a:p>
        </p:txBody>
      </p:sp>
    </p:spTree>
    <p:extLst>
      <p:ext uri="{BB962C8B-B14F-4D97-AF65-F5344CB8AC3E}">
        <p14:creationId xmlns:p14="http://schemas.microsoft.com/office/powerpoint/2010/main" val="154387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500" fill="hold"/>
                                        <p:tgtEl>
                                          <p:spTgt spid="2"/>
                                        </p:tgtEl>
                                        <p:attrNameLst>
                                          <p:attrName>ppt_w</p:attrName>
                                        </p:attrNameLst>
                                      </p:cBhvr>
                                      <p:tavLst>
                                        <p:tav tm="0">
                                          <p:val>
                                            <p:fltVal val="0"/>
                                          </p:val>
                                        </p:tav>
                                        <p:tav tm="100000">
                                          <p:val>
                                            <p:strVal val="#ppt_w"/>
                                          </p:val>
                                        </p:tav>
                                      </p:tavLst>
                                    </p:anim>
                                    <p:anim calcmode="lin" valueType="num">
                                      <p:cBhvr>
                                        <p:cTn id="26" dur="500" fill="hold"/>
                                        <p:tgtEl>
                                          <p:spTgt spid="2"/>
                                        </p:tgtEl>
                                        <p:attrNameLst>
                                          <p:attrName>ppt_h</p:attrName>
                                        </p:attrNameLst>
                                      </p:cBhvr>
                                      <p:tavLst>
                                        <p:tav tm="0">
                                          <p:val>
                                            <p:fltVal val="0"/>
                                          </p:val>
                                        </p:tav>
                                        <p:tav tm="100000">
                                          <p:val>
                                            <p:strVal val="#ppt_h"/>
                                          </p:val>
                                        </p:tav>
                                      </p:tavLst>
                                    </p:anim>
                                    <p:animEffect transition="in" filter="fad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60360" y="379834"/>
            <a:ext cx="6128952" cy="5632311"/>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p:spPr>
        <p:txBody>
          <a:bodyPr wrap="square">
            <a:spAutoFit/>
          </a:bodyPr>
          <a:lstStyle/>
          <a:p>
            <a:r>
              <a:rPr lang="fr-FR" sz="3200" dirty="0" smtClean="0">
                <a:solidFill>
                  <a:srgbClr val="002060"/>
                </a:solidFill>
                <a:latin typeface="Lucida Calligraphy" panose="03010101010101010101" pitchFamily="66" charset="0"/>
                <a:ea typeface="Calibri" panose="020F0502020204030204" pitchFamily="34" charset="0"/>
              </a:rPr>
              <a:t>… « </a:t>
            </a:r>
            <a:r>
              <a:rPr lang="es-ES" sz="3600" b="1" dirty="0">
                <a:solidFill>
                  <a:srgbClr val="002060"/>
                </a:solidFill>
                <a:latin typeface="Lucida Calligraphy" panose="03010101010101010101" pitchFamily="66" charset="0"/>
                <a:ea typeface="Calibri" panose="020F0502020204030204" pitchFamily="34" charset="0"/>
              </a:rPr>
              <a:t> </a:t>
            </a:r>
            <a:r>
              <a:rPr lang="es-ES" sz="3600" b="1" dirty="0" smtClean="0">
                <a:solidFill>
                  <a:srgbClr val="002060"/>
                </a:solidFill>
                <a:latin typeface="Lucida Calligraphy" panose="03010101010101010101" pitchFamily="66" charset="0"/>
                <a:ea typeface="Calibri" panose="020F0502020204030204" pitchFamily="34" charset="0"/>
              </a:rPr>
              <a:t>I </a:t>
            </a:r>
            <a:r>
              <a:rPr lang="es-ES" sz="3600" b="1" dirty="0" err="1" smtClean="0">
                <a:solidFill>
                  <a:srgbClr val="002060"/>
                </a:solidFill>
                <a:latin typeface="Lucida Calligraphy" panose="03010101010101010101" pitchFamily="66" charset="0"/>
                <a:ea typeface="Calibri" panose="020F0502020204030204" pitchFamily="34" charset="0"/>
              </a:rPr>
              <a:t>feel</a:t>
            </a:r>
            <a:r>
              <a:rPr lang="es-ES" sz="3600" b="1" dirty="0" smtClean="0">
                <a:solidFill>
                  <a:srgbClr val="002060"/>
                </a:solidFill>
                <a:latin typeface="Lucida Calligraphy" panose="03010101010101010101" pitchFamily="66" charset="0"/>
                <a:ea typeface="Calibri" panose="020F0502020204030204" pitchFamily="34" charset="0"/>
              </a:rPr>
              <a:t> a </a:t>
            </a:r>
            <a:r>
              <a:rPr lang="es-ES" sz="3600" b="1" dirty="0" err="1" smtClean="0">
                <a:solidFill>
                  <a:srgbClr val="002060"/>
                </a:solidFill>
                <a:latin typeface="Lucida Calligraphy" panose="03010101010101010101" pitchFamily="66" charset="0"/>
                <a:ea typeface="Calibri" panose="020F0502020204030204" pitchFamily="34" charset="0"/>
              </a:rPr>
              <a:t>great</a:t>
            </a:r>
            <a:r>
              <a:rPr lang="es-ES" sz="3600" b="1" dirty="0" smtClean="0">
                <a:solidFill>
                  <a:srgbClr val="002060"/>
                </a:solidFill>
                <a:latin typeface="Lucida Calligraphy" panose="03010101010101010101" pitchFamily="66" charset="0"/>
                <a:ea typeface="Calibri" panose="020F0502020204030204" pitchFamily="34" charset="0"/>
              </a:rPr>
              <a:t> </a:t>
            </a:r>
            <a:r>
              <a:rPr lang="es-ES" sz="3600" b="1" dirty="0" err="1" smtClean="0">
                <a:solidFill>
                  <a:srgbClr val="002060"/>
                </a:solidFill>
                <a:latin typeface="Lucida Calligraphy" panose="03010101010101010101" pitchFamily="66" charset="0"/>
                <a:ea typeface="Calibri" panose="020F0502020204030204" pitchFamily="34" charset="0"/>
              </a:rPr>
              <a:t>desire</a:t>
            </a:r>
            <a:r>
              <a:rPr lang="es-ES" sz="3600" b="1" dirty="0" smtClean="0">
                <a:solidFill>
                  <a:srgbClr val="002060"/>
                </a:solidFill>
                <a:latin typeface="Lucida Calligraphy" panose="03010101010101010101" pitchFamily="66" charset="0"/>
                <a:ea typeface="Calibri" panose="020F0502020204030204" pitchFamily="34" charset="0"/>
              </a:rPr>
              <a:t> to </a:t>
            </a:r>
            <a:r>
              <a:rPr lang="es-ES" sz="3600" b="1" dirty="0" err="1" smtClean="0">
                <a:solidFill>
                  <a:srgbClr val="002060"/>
                </a:solidFill>
                <a:latin typeface="Lucida Calligraphy" panose="03010101010101010101" pitchFamily="66" charset="0"/>
                <a:ea typeface="Calibri" panose="020F0502020204030204" pitchFamily="34" charset="0"/>
              </a:rPr>
              <a:t>make</a:t>
            </a:r>
            <a:r>
              <a:rPr lang="es-ES" sz="3600" b="1" dirty="0" smtClean="0">
                <a:solidFill>
                  <a:srgbClr val="002060"/>
                </a:solidFill>
                <a:latin typeface="Lucida Calligraphy" panose="03010101010101010101" pitchFamily="66" charset="0"/>
                <a:ea typeface="Calibri" panose="020F0502020204030204" pitchFamily="34" charset="0"/>
              </a:rPr>
              <a:t> </a:t>
            </a:r>
            <a:r>
              <a:rPr lang="es-ES" sz="3600" b="1" dirty="0" err="1" smtClean="0">
                <a:solidFill>
                  <a:srgbClr val="002060"/>
                </a:solidFill>
                <a:latin typeface="Lucida Calligraphy" panose="03010101010101010101" pitchFamily="66" charset="0"/>
                <a:ea typeface="Calibri" panose="020F0502020204030204" pitchFamily="34" charset="0"/>
              </a:rPr>
              <a:t>love</a:t>
            </a:r>
            <a:r>
              <a:rPr lang="es-ES" sz="3600" b="1" dirty="0" smtClean="0">
                <a:solidFill>
                  <a:srgbClr val="002060"/>
                </a:solidFill>
                <a:latin typeface="Lucida Calligraphy" panose="03010101010101010101" pitchFamily="66" charset="0"/>
                <a:ea typeface="Calibri" panose="020F0502020204030204" pitchFamily="34" charset="0"/>
              </a:rPr>
              <a:t> </a:t>
            </a:r>
            <a:r>
              <a:rPr lang="es-ES" sz="3600" b="1" dirty="0" err="1" smtClean="0">
                <a:solidFill>
                  <a:srgbClr val="002060"/>
                </a:solidFill>
                <a:latin typeface="Lucida Calligraphy" panose="03010101010101010101" pitchFamily="66" charset="0"/>
                <a:ea typeface="Calibri" panose="020F0502020204030204" pitchFamily="34" charset="0"/>
              </a:rPr>
              <a:t>Our</a:t>
            </a:r>
            <a:r>
              <a:rPr lang="es-ES" sz="3600" b="1" dirty="0" smtClean="0">
                <a:solidFill>
                  <a:srgbClr val="002060"/>
                </a:solidFill>
                <a:latin typeface="Lucida Calligraphy" panose="03010101010101010101" pitchFamily="66" charset="0"/>
                <a:ea typeface="Calibri" panose="020F0502020204030204" pitchFamily="34" charset="0"/>
              </a:rPr>
              <a:t> Lord and </a:t>
            </a:r>
            <a:r>
              <a:rPr lang="es-ES" sz="3600" b="1" dirty="0" err="1" smtClean="0">
                <a:solidFill>
                  <a:srgbClr val="002060"/>
                </a:solidFill>
                <a:latin typeface="Lucida Calligraphy" panose="03010101010101010101" pitchFamily="66" charset="0"/>
                <a:ea typeface="Calibri" panose="020F0502020204030204" pitchFamily="34" charset="0"/>
              </a:rPr>
              <a:t>his</a:t>
            </a:r>
            <a:r>
              <a:rPr lang="es-ES" sz="3600" b="1" dirty="0" smtClean="0">
                <a:solidFill>
                  <a:srgbClr val="002060"/>
                </a:solidFill>
                <a:latin typeface="Lucida Calligraphy" panose="03010101010101010101" pitchFamily="66" charset="0"/>
                <a:ea typeface="Calibri" panose="020F0502020204030204" pitchFamily="34" charset="0"/>
              </a:rPr>
              <a:t> </a:t>
            </a:r>
            <a:r>
              <a:rPr lang="es-ES" sz="3600" b="1" dirty="0" err="1" smtClean="0">
                <a:solidFill>
                  <a:srgbClr val="002060"/>
                </a:solidFill>
                <a:latin typeface="Lucida Calligraphy" panose="03010101010101010101" pitchFamily="66" charset="0"/>
                <a:ea typeface="Calibri" panose="020F0502020204030204" pitchFamily="34" charset="0"/>
              </a:rPr>
              <a:t>Blessed</a:t>
            </a:r>
            <a:r>
              <a:rPr lang="es-ES" sz="3600" b="1" dirty="0" smtClean="0">
                <a:solidFill>
                  <a:srgbClr val="002060"/>
                </a:solidFill>
                <a:latin typeface="Lucida Calligraphy" panose="03010101010101010101" pitchFamily="66" charset="0"/>
                <a:ea typeface="Calibri" panose="020F0502020204030204" pitchFamily="34" charset="0"/>
              </a:rPr>
              <a:t> </a:t>
            </a:r>
            <a:r>
              <a:rPr lang="es-ES" sz="3600" b="1" dirty="0" err="1" smtClean="0">
                <a:solidFill>
                  <a:srgbClr val="002060"/>
                </a:solidFill>
                <a:latin typeface="Lucida Calligraphy" panose="03010101010101010101" pitchFamily="66" charset="0"/>
                <a:ea typeface="Calibri" panose="020F0502020204030204" pitchFamily="34" charset="0"/>
              </a:rPr>
              <a:t>Mother</a:t>
            </a:r>
            <a:r>
              <a:rPr lang="es-ES" sz="3600" b="1" dirty="0" smtClean="0">
                <a:solidFill>
                  <a:srgbClr val="002060"/>
                </a:solidFill>
                <a:latin typeface="Lucida Calligraphy" panose="03010101010101010101" pitchFamily="66" charset="0"/>
                <a:ea typeface="Calibri" panose="020F0502020204030204" pitchFamily="34" charset="0"/>
              </a:rPr>
              <a:t>, to </a:t>
            </a:r>
            <a:r>
              <a:rPr lang="es-ES" sz="3600" b="1" dirty="0" err="1" smtClean="0">
                <a:solidFill>
                  <a:srgbClr val="002060"/>
                </a:solidFill>
                <a:latin typeface="Lucida Calligraphy" panose="03010101010101010101" pitchFamily="66" charset="0"/>
                <a:ea typeface="Calibri" panose="020F0502020204030204" pitchFamily="34" charset="0"/>
              </a:rPr>
              <a:t>go</a:t>
            </a:r>
            <a:r>
              <a:rPr lang="es-ES" sz="3600" b="1" dirty="0" smtClean="0">
                <a:solidFill>
                  <a:srgbClr val="002060"/>
                </a:solidFill>
                <a:latin typeface="Lucida Calligraphy" panose="03010101010101010101" pitchFamily="66" charset="0"/>
                <a:ea typeface="Calibri" panose="020F0502020204030204" pitchFamily="34" charset="0"/>
              </a:rPr>
              <a:t>, in a </a:t>
            </a:r>
            <a:r>
              <a:rPr lang="es-ES" sz="3600" b="1" dirty="0" err="1" smtClean="0">
                <a:solidFill>
                  <a:srgbClr val="002060"/>
                </a:solidFill>
                <a:latin typeface="Lucida Calligraphy" panose="03010101010101010101" pitchFamily="66" charset="0"/>
                <a:ea typeface="Calibri" panose="020F0502020204030204" pitchFamily="34" charset="0"/>
              </a:rPr>
              <a:t>poor</a:t>
            </a:r>
            <a:r>
              <a:rPr lang="es-ES" sz="3600" b="1" dirty="0" smtClean="0">
                <a:solidFill>
                  <a:srgbClr val="002060"/>
                </a:solidFill>
                <a:latin typeface="Lucida Calligraphy" panose="03010101010101010101" pitchFamily="66" charset="0"/>
                <a:ea typeface="Calibri" panose="020F0502020204030204" pitchFamily="34" charset="0"/>
              </a:rPr>
              <a:t> and simple </a:t>
            </a:r>
            <a:r>
              <a:rPr lang="es-ES" sz="3600" b="1" dirty="0" err="1" smtClean="0">
                <a:solidFill>
                  <a:srgbClr val="002060"/>
                </a:solidFill>
                <a:latin typeface="Lucida Calligraphy" panose="03010101010101010101" pitchFamily="66" charset="0"/>
                <a:ea typeface="Calibri" panose="020F0502020204030204" pitchFamily="34" charset="0"/>
              </a:rPr>
              <a:t>way</a:t>
            </a:r>
            <a:r>
              <a:rPr lang="es-ES" sz="3600" b="1" dirty="0" smtClean="0">
                <a:solidFill>
                  <a:srgbClr val="002060"/>
                </a:solidFill>
                <a:latin typeface="Lucida Calligraphy" panose="03010101010101010101" pitchFamily="66" charset="0"/>
                <a:ea typeface="Calibri" panose="020F0502020204030204" pitchFamily="34" charset="0"/>
              </a:rPr>
              <a:t>, to </a:t>
            </a:r>
            <a:r>
              <a:rPr lang="es-ES" sz="3600" b="1" dirty="0" err="1" smtClean="0">
                <a:solidFill>
                  <a:srgbClr val="002060"/>
                </a:solidFill>
                <a:latin typeface="Lucida Calligraphy" panose="03010101010101010101" pitchFamily="66" charset="0"/>
                <a:ea typeface="Calibri" panose="020F0502020204030204" pitchFamily="34" charset="0"/>
              </a:rPr>
              <a:t>teach</a:t>
            </a:r>
            <a:r>
              <a:rPr lang="es-ES" sz="3600" b="1" dirty="0" smtClean="0">
                <a:solidFill>
                  <a:srgbClr val="002060"/>
                </a:solidFill>
                <a:latin typeface="Lucida Calligraphy" panose="03010101010101010101" pitchFamily="66" charset="0"/>
                <a:ea typeface="Calibri" panose="020F0502020204030204" pitchFamily="34" charset="0"/>
              </a:rPr>
              <a:t> </a:t>
            </a:r>
            <a:r>
              <a:rPr lang="es-ES" sz="3600" b="1" dirty="0" err="1" smtClean="0">
                <a:solidFill>
                  <a:srgbClr val="002060"/>
                </a:solidFill>
                <a:latin typeface="Lucida Calligraphy" panose="03010101010101010101" pitchFamily="66" charset="0"/>
                <a:ea typeface="Calibri" panose="020F0502020204030204" pitchFamily="34" charset="0"/>
              </a:rPr>
              <a:t>catechism</a:t>
            </a:r>
            <a:r>
              <a:rPr lang="es-ES" sz="3600" b="1" dirty="0" smtClean="0">
                <a:solidFill>
                  <a:srgbClr val="002060"/>
                </a:solidFill>
                <a:latin typeface="Lucida Calligraphy" panose="03010101010101010101" pitchFamily="66" charset="0"/>
                <a:ea typeface="Calibri" panose="020F0502020204030204" pitchFamily="34" charset="0"/>
              </a:rPr>
              <a:t> to </a:t>
            </a:r>
            <a:r>
              <a:rPr lang="es-ES" sz="3600" b="1" dirty="0" err="1" smtClean="0">
                <a:solidFill>
                  <a:srgbClr val="002060"/>
                </a:solidFill>
                <a:latin typeface="Lucida Calligraphy" panose="03010101010101010101" pitchFamily="66" charset="0"/>
                <a:ea typeface="Calibri" panose="020F0502020204030204" pitchFamily="34" charset="0"/>
              </a:rPr>
              <a:t>the</a:t>
            </a:r>
            <a:r>
              <a:rPr lang="es-ES" sz="3600" b="1" dirty="0" smtClean="0">
                <a:solidFill>
                  <a:srgbClr val="002060"/>
                </a:solidFill>
                <a:latin typeface="Lucida Calligraphy" panose="03010101010101010101" pitchFamily="66" charset="0"/>
                <a:ea typeface="Calibri" panose="020F0502020204030204" pitchFamily="34" charset="0"/>
              </a:rPr>
              <a:t> </a:t>
            </a:r>
            <a:r>
              <a:rPr lang="es-ES" sz="3600" b="1" dirty="0" err="1" smtClean="0">
                <a:solidFill>
                  <a:srgbClr val="002060"/>
                </a:solidFill>
                <a:latin typeface="Lucida Calligraphy" panose="03010101010101010101" pitchFamily="66" charset="0"/>
                <a:ea typeface="Calibri" panose="020F0502020204030204" pitchFamily="34" charset="0"/>
              </a:rPr>
              <a:t>poor</a:t>
            </a:r>
            <a:r>
              <a:rPr lang="es-ES" sz="3600" b="1" dirty="0" smtClean="0">
                <a:solidFill>
                  <a:srgbClr val="002060"/>
                </a:solidFill>
                <a:latin typeface="Lucida Calligraphy" panose="03010101010101010101" pitchFamily="66" charset="0"/>
                <a:ea typeface="Calibri" panose="020F0502020204030204" pitchFamily="34" charset="0"/>
              </a:rPr>
              <a:t> of </a:t>
            </a:r>
            <a:r>
              <a:rPr lang="es-ES" sz="3600" b="1" dirty="0" err="1" smtClean="0">
                <a:solidFill>
                  <a:srgbClr val="002060"/>
                </a:solidFill>
                <a:latin typeface="Lucida Calligraphy" panose="03010101010101010101" pitchFamily="66" charset="0"/>
                <a:ea typeface="Calibri" panose="020F0502020204030204" pitchFamily="34" charset="0"/>
              </a:rPr>
              <a:t>the</a:t>
            </a:r>
            <a:r>
              <a:rPr lang="es-ES" sz="3600" b="1" dirty="0" smtClean="0">
                <a:solidFill>
                  <a:srgbClr val="002060"/>
                </a:solidFill>
                <a:latin typeface="Lucida Calligraphy" panose="03010101010101010101" pitchFamily="66" charset="0"/>
                <a:ea typeface="Calibri" panose="020F0502020204030204" pitchFamily="34" charset="0"/>
              </a:rPr>
              <a:t> </a:t>
            </a:r>
            <a:r>
              <a:rPr lang="es-ES" sz="3600" b="1" dirty="0" err="1" smtClean="0">
                <a:solidFill>
                  <a:srgbClr val="002060"/>
                </a:solidFill>
                <a:latin typeface="Lucida Calligraphy" panose="03010101010101010101" pitchFamily="66" charset="0"/>
                <a:ea typeface="Calibri" panose="020F0502020204030204" pitchFamily="34" charset="0"/>
              </a:rPr>
              <a:t>countryside</a:t>
            </a:r>
            <a:r>
              <a:rPr lang="es-ES" sz="3600" b="1" dirty="0" smtClean="0">
                <a:solidFill>
                  <a:srgbClr val="002060"/>
                </a:solidFill>
                <a:latin typeface="Lucida Calligraphy" panose="03010101010101010101" pitchFamily="66" charset="0"/>
                <a:ea typeface="Calibri" panose="020F0502020204030204" pitchFamily="34" charset="0"/>
              </a:rPr>
              <a:t>, and to </a:t>
            </a:r>
            <a:r>
              <a:rPr lang="es-ES" sz="3600" b="1" dirty="0" err="1" smtClean="0">
                <a:solidFill>
                  <a:srgbClr val="002060"/>
                </a:solidFill>
                <a:latin typeface="Lucida Calligraphy" panose="03010101010101010101" pitchFamily="66" charset="0"/>
                <a:ea typeface="Calibri" panose="020F0502020204030204" pitchFamily="34" charset="0"/>
              </a:rPr>
              <a:t>move</a:t>
            </a:r>
            <a:r>
              <a:rPr lang="es-ES" sz="3600" b="1" dirty="0" smtClean="0">
                <a:solidFill>
                  <a:srgbClr val="002060"/>
                </a:solidFill>
                <a:latin typeface="Lucida Calligraphy" panose="03010101010101010101" pitchFamily="66" charset="0"/>
                <a:ea typeface="Calibri" panose="020F0502020204030204" pitchFamily="34" charset="0"/>
              </a:rPr>
              <a:t> </a:t>
            </a:r>
            <a:r>
              <a:rPr lang="es-ES" sz="3600" b="1" dirty="0" err="1" smtClean="0">
                <a:solidFill>
                  <a:srgbClr val="002060"/>
                </a:solidFill>
                <a:latin typeface="Lucida Calligraphy" panose="03010101010101010101" pitchFamily="66" charset="0"/>
                <a:ea typeface="Calibri" panose="020F0502020204030204" pitchFamily="34" charset="0"/>
              </a:rPr>
              <a:t>sinners</a:t>
            </a:r>
            <a:r>
              <a:rPr lang="es-ES" sz="3600" b="1" dirty="0" smtClean="0">
                <a:solidFill>
                  <a:srgbClr val="002060"/>
                </a:solidFill>
                <a:latin typeface="Lucida Calligraphy" panose="03010101010101010101" pitchFamily="66" charset="0"/>
                <a:ea typeface="Calibri" panose="020F0502020204030204" pitchFamily="34" charset="0"/>
              </a:rPr>
              <a:t> to </a:t>
            </a:r>
            <a:r>
              <a:rPr lang="es-ES" sz="3600" b="1" dirty="0" err="1" smtClean="0">
                <a:solidFill>
                  <a:srgbClr val="002060"/>
                </a:solidFill>
                <a:latin typeface="Lucida Calligraphy" panose="03010101010101010101" pitchFamily="66" charset="0"/>
                <a:ea typeface="Calibri" panose="020F0502020204030204" pitchFamily="34" charset="0"/>
              </a:rPr>
              <a:t>devotion</a:t>
            </a:r>
            <a:r>
              <a:rPr lang="es-ES" sz="3600" b="1" dirty="0" smtClean="0">
                <a:solidFill>
                  <a:srgbClr val="002060"/>
                </a:solidFill>
                <a:latin typeface="Lucida Calligraphy" panose="03010101010101010101" pitchFamily="66" charset="0"/>
                <a:ea typeface="Calibri" panose="020F0502020204030204" pitchFamily="34" charset="0"/>
              </a:rPr>
              <a:t> to </a:t>
            </a:r>
            <a:r>
              <a:rPr lang="es-ES" sz="3600" b="1" dirty="0" err="1" smtClean="0">
                <a:solidFill>
                  <a:srgbClr val="002060"/>
                </a:solidFill>
                <a:latin typeface="Lucida Calligraphy" panose="03010101010101010101" pitchFamily="66" charset="0"/>
                <a:ea typeface="Calibri" panose="020F0502020204030204" pitchFamily="34" charset="0"/>
              </a:rPr>
              <a:t>the</a:t>
            </a:r>
            <a:r>
              <a:rPr lang="es-ES" sz="3600" b="1" dirty="0" smtClean="0">
                <a:solidFill>
                  <a:srgbClr val="002060"/>
                </a:solidFill>
                <a:latin typeface="Lucida Calligraphy" panose="03010101010101010101" pitchFamily="66" charset="0"/>
                <a:ea typeface="Calibri" panose="020F0502020204030204" pitchFamily="34" charset="0"/>
              </a:rPr>
              <a:t> </a:t>
            </a:r>
            <a:r>
              <a:rPr lang="es-ES" sz="3600" b="1" dirty="0" err="1" smtClean="0">
                <a:solidFill>
                  <a:srgbClr val="002060"/>
                </a:solidFill>
                <a:latin typeface="Lucida Calligraphy" panose="03010101010101010101" pitchFamily="66" charset="0"/>
                <a:ea typeface="Calibri" panose="020F0502020204030204" pitchFamily="34" charset="0"/>
              </a:rPr>
              <a:t>Blessed</a:t>
            </a:r>
            <a:r>
              <a:rPr lang="es-ES" sz="3600" b="1" dirty="0" smtClean="0">
                <a:solidFill>
                  <a:srgbClr val="002060"/>
                </a:solidFill>
                <a:latin typeface="Lucida Calligraphy" panose="03010101010101010101" pitchFamily="66" charset="0"/>
                <a:ea typeface="Calibri" panose="020F0502020204030204" pitchFamily="34" charset="0"/>
              </a:rPr>
              <a:t> </a:t>
            </a:r>
            <a:r>
              <a:rPr lang="es-ES" sz="3600" b="1" dirty="0" err="1" smtClean="0">
                <a:solidFill>
                  <a:srgbClr val="002060"/>
                </a:solidFill>
                <a:latin typeface="Lucida Calligraphy" panose="03010101010101010101" pitchFamily="66" charset="0"/>
                <a:ea typeface="Calibri" panose="020F0502020204030204" pitchFamily="34" charset="0"/>
              </a:rPr>
              <a:t>Virgin</a:t>
            </a:r>
            <a:r>
              <a:rPr lang="es-ES" sz="3600" b="1" dirty="0" smtClean="0">
                <a:solidFill>
                  <a:srgbClr val="002060"/>
                </a:solidFill>
                <a:latin typeface="Lucida Calligraphy" panose="03010101010101010101" pitchFamily="66" charset="0"/>
                <a:ea typeface="Calibri" panose="020F0502020204030204" pitchFamily="34" charset="0"/>
              </a:rPr>
              <a:t>.</a:t>
            </a:r>
            <a:r>
              <a:rPr lang="fr-FR" sz="3200" dirty="0" smtClean="0">
                <a:effectLst/>
                <a:latin typeface="Arial Black" panose="020B0A04020102020204" pitchFamily="34" charset="0"/>
                <a:ea typeface="Calibri" panose="020F0502020204030204" pitchFamily="34" charset="0"/>
              </a:rPr>
              <a:t> </a:t>
            </a:r>
            <a:r>
              <a:rPr lang="fr-FR" sz="3200" dirty="0" smtClean="0">
                <a:solidFill>
                  <a:srgbClr val="002060"/>
                </a:solidFill>
                <a:effectLst/>
                <a:latin typeface="Lucida Calligraphy" panose="03010101010101010101" pitchFamily="66" charset="0"/>
                <a:ea typeface="Calibri" panose="020F0502020204030204" pitchFamily="34" charset="0"/>
              </a:rPr>
              <a:t>»</a:t>
            </a:r>
            <a:r>
              <a:rPr lang="fr-FR" sz="3200" dirty="0" smtClean="0">
                <a:effectLst/>
                <a:latin typeface="Lucida Calligraphy" panose="03010101010101010101" pitchFamily="66" charset="0"/>
                <a:ea typeface="Calibri" panose="020F0502020204030204" pitchFamily="34" charset="0"/>
              </a:rPr>
              <a:t>. </a:t>
            </a:r>
            <a:r>
              <a:rPr lang="fr-FR" sz="2400" i="1" dirty="0" smtClean="0">
                <a:effectLst/>
                <a:latin typeface="Lucida Calligraphy" panose="03010101010101010101" pitchFamily="66" charset="0"/>
                <a:ea typeface="Calibri" panose="020F0502020204030204" pitchFamily="34" charset="0"/>
              </a:rPr>
              <a:t>(</a:t>
            </a:r>
            <a:r>
              <a:rPr lang="fr-FR" sz="2400" i="1" dirty="0">
                <a:latin typeface="Lucida Calligraphy" panose="03010101010101010101" pitchFamily="66" charset="0"/>
                <a:ea typeface="Calibri" panose="020F0502020204030204" pitchFamily="34" charset="0"/>
              </a:rPr>
              <a:t>C</a:t>
            </a:r>
            <a:r>
              <a:rPr lang="fr-FR" sz="2400" i="1" dirty="0" smtClean="0">
                <a:effectLst/>
                <a:latin typeface="Lucida Calligraphy" panose="03010101010101010101" pitchFamily="66" charset="0"/>
                <a:ea typeface="Calibri" panose="020F0502020204030204" pitchFamily="34" charset="0"/>
              </a:rPr>
              <a:t>.5 of 06.12.1700). </a:t>
            </a:r>
            <a:endParaRPr lang="fr-FR" sz="2400" i="1" dirty="0">
              <a:latin typeface="Lucida Calligraphy" panose="03010101010101010101" pitchFamily="66" charset="0"/>
            </a:endParaRPr>
          </a:p>
        </p:txBody>
      </p:sp>
      <p:pic>
        <p:nvPicPr>
          <p:cNvPr id="5" name="Image 4"/>
          <p:cNvPicPr>
            <a:picLocks noChangeAspect="1"/>
          </p:cNvPicPr>
          <p:nvPr/>
        </p:nvPicPr>
        <p:blipFill>
          <a:blip r:embed="rId2">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622986" y="1814946"/>
            <a:ext cx="3973728" cy="4751197"/>
          </a:xfrm>
          <a:prstGeom prst="rect">
            <a:avLst/>
          </a:prstGeom>
        </p:spPr>
      </p:pic>
    </p:spTree>
    <p:extLst>
      <p:ext uri="{BB962C8B-B14F-4D97-AF65-F5344CB8AC3E}">
        <p14:creationId xmlns:p14="http://schemas.microsoft.com/office/powerpoint/2010/main" val="121611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7485" y="1338819"/>
            <a:ext cx="6002592" cy="3785652"/>
          </a:xfrm>
          <a:prstGeom prst="rect">
            <a:avLst/>
          </a:prstGeom>
          <a:solidFill>
            <a:schemeClr val="accent3">
              <a:lumMod val="40000"/>
              <a:lumOff val="60000"/>
            </a:schemeClr>
          </a:solidFill>
        </p:spPr>
        <p:txBody>
          <a:bodyPr wrap="square">
            <a:spAutoFit/>
          </a:bodyPr>
          <a:lstStyle/>
          <a:p>
            <a:pPr algn="ctr"/>
            <a:r>
              <a:rPr lang="fr-FR" sz="4800" dirty="0" smtClean="0">
                <a:effectLst/>
                <a:latin typeface="Britannic Bold" panose="020B0903060703020204" pitchFamily="34" charset="0"/>
                <a:ea typeface="Calibri" panose="020F0502020204030204" pitchFamily="34" charset="0"/>
                <a:cs typeface="Arial" panose="020B0604020202020204" pitchFamily="34" charset="0"/>
              </a:rPr>
              <a:t>(1706)</a:t>
            </a:r>
          </a:p>
          <a:p>
            <a:pPr algn="ctr"/>
            <a:r>
              <a:rPr lang="fr-FR" sz="4800" dirty="0" smtClean="0">
                <a:effectLst/>
                <a:latin typeface="Britannic Bold" panose="020B0903060703020204" pitchFamily="34" charset="0"/>
                <a:ea typeface="Calibri" panose="020F0502020204030204" pitchFamily="34" charset="0"/>
                <a:cs typeface="Arial" panose="020B0604020202020204" pitchFamily="34" charset="0"/>
              </a:rPr>
              <a:t>He returns from Rome with the title of</a:t>
            </a:r>
          </a:p>
          <a:p>
            <a:pPr algn="ctr"/>
            <a:r>
              <a:rPr lang="fr-FR" sz="4800" dirty="0" smtClean="0">
                <a:solidFill>
                  <a:srgbClr val="C00000"/>
                </a:solidFill>
                <a:effectLst/>
                <a:latin typeface="Britannic Bold" panose="020B0903060703020204" pitchFamily="34" charset="0"/>
                <a:ea typeface="Calibri" panose="020F0502020204030204" pitchFamily="34" charset="0"/>
                <a:cs typeface="Arial" panose="020B0604020202020204" pitchFamily="34" charset="0"/>
              </a:rPr>
              <a:t>« apostolic missionary » </a:t>
            </a:r>
            <a:endParaRPr lang="fr-FR" sz="4800" dirty="0">
              <a:solidFill>
                <a:srgbClr val="C00000"/>
              </a:solidFill>
              <a:latin typeface="Britannic Bold" panose="020B0903060703020204" pitchFamily="34" charset="0"/>
            </a:endParaRPr>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1826" y="92974"/>
            <a:ext cx="4997535" cy="6671967"/>
          </a:xfrm>
          <a:prstGeom prst="rect">
            <a:avLst/>
          </a:prstGeom>
        </p:spPr>
      </p:pic>
    </p:spTree>
    <p:extLst>
      <p:ext uri="{BB962C8B-B14F-4D97-AF65-F5344CB8AC3E}">
        <p14:creationId xmlns:p14="http://schemas.microsoft.com/office/powerpoint/2010/main" val="359162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77032" y="148281"/>
            <a:ext cx="7914967" cy="6321731"/>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3500000" scaled="1"/>
            <a:tileRect/>
          </a:gradFill>
        </p:spPr>
        <p:txBody>
          <a:bodyPr wrap="square">
            <a:spAutoFit/>
          </a:bodyPr>
          <a:lstStyle/>
          <a:p>
            <a:pPr algn="just">
              <a:lnSpc>
                <a:spcPct val="115000"/>
              </a:lnSpc>
            </a:pPr>
            <a:r>
              <a:rPr lang="fr-FR" sz="3200" dirty="0" smtClean="0">
                <a:latin typeface="Bookman Old Style" panose="02050604050505020204" pitchFamily="18" charset="0"/>
                <a:ea typeface="Calibri" panose="020F0502020204030204" pitchFamily="34" charset="0"/>
                <a:cs typeface="Arial" panose="020B0604020202020204" pitchFamily="34" charset="0"/>
              </a:rPr>
              <a:t>Instructions received from the </a:t>
            </a:r>
            <a:r>
              <a:rPr lang="fr-FR" sz="3200" b="1" dirty="0" smtClean="0">
                <a:latin typeface="Bookman Old Style" panose="02050604050505020204" pitchFamily="18" charset="0"/>
                <a:ea typeface="Calibri" panose="020F0502020204030204" pitchFamily="34" charset="0"/>
                <a:cs typeface="Arial" panose="020B0604020202020204" pitchFamily="34" charset="0"/>
              </a:rPr>
              <a:t>Pope</a:t>
            </a:r>
            <a:endParaRPr lang="fr-FR" sz="3200" dirty="0">
              <a:latin typeface="Bookman Old Style" panose="02050604050505020204" pitchFamily="18" charset="0"/>
              <a:ea typeface="Calibri" panose="020F0502020204030204" pitchFamily="34" charset="0"/>
              <a:cs typeface="Arial" panose="020B0604020202020204" pitchFamily="34" charset="0"/>
            </a:endParaRPr>
          </a:p>
          <a:p>
            <a:pPr algn="just">
              <a:lnSpc>
                <a:spcPct val="115000"/>
              </a:lnSpc>
              <a:spcAft>
                <a:spcPts val="0"/>
              </a:spcAft>
            </a:pPr>
            <a:r>
              <a:rPr lang="fr-FR" sz="3200" b="1" dirty="0" smtClean="0">
                <a:effectLst/>
                <a:latin typeface="Bookman Old Style" panose="02050604050505020204" pitchFamily="18" charset="0"/>
                <a:ea typeface="Calibri" panose="020F0502020204030204" pitchFamily="34" charset="0"/>
                <a:cs typeface="Arial" panose="020B0604020202020204" pitchFamily="34" charset="0"/>
              </a:rPr>
              <a:t>Clement XI</a:t>
            </a:r>
            <a:r>
              <a:rPr lang="fr-FR" sz="3200" dirty="0" smtClean="0">
                <a:effectLst/>
                <a:latin typeface="Bookman Old Style" panose="02050604050505020204" pitchFamily="18" charset="0"/>
                <a:ea typeface="Calibri" panose="020F0502020204030204" pitchFamily="34" charset="0"/>
                <a:cs typeface="Arial" panose="020B0604020202020204" pitchFamily="34" charset="0"/>
              </a:rPr>
              <a:t>, </a:t>
            </a:r>
            <a:r>
              <a:rPr lang="fr-FR" sz="3200" dirty="0" smtClean="0">
                <a:latin typeface="Bookman Old Style" panose="02050604050505020204" pitchFamily="18" charset="0"/>
                <a:ea typeface="Calibri" panose="020F0502020204030204" pitchFamily="34" charset="0"/>
                <a:cs typeface="Arial" panose="020B0604020202020204" pitchFamily="34" charset="0"/>
              </a:rPr>
              <a:t>in</a:t>
            </a:r>
            <a:r>
              <a:rPr lang="fr-FR" sz="3200" dirty="0" smtClean="0">
                <a:effectLst/>
                <a:latin typeface="Bookman Old Style" panose="02050604050505020204" pitchFamily="18" charset="0"/>
                <a:ea typeface="Calibri" panose="020F0502020204030204" pitchFamily="34" charset="0"/>
                <a:cs typeface="Arial" panose="020B0604020202020204" pitchFamily="34" charset="0"/>
              </a:rPr>
              <a:t> 1706 </a:t>
            </a:r>
            <a:r>
              <a:rPr lang="fr-FR" sz="3200" b="1" dirty="0" smtClean="0">
                <a:solidFill>
                  <a:srgbClr val="002060"/>
                </a:solidFill>
                <a:effectLst/>
                <a:latin typeface="Arial" panose="020B0604020202020204" pitchFamily="34" charset="0"/>
                <a:ea typeface="Calibri" panose="020F0502020204030204" pitchFamily="34" charset="0"/>
                <a:cs typeface="Times New Roman" panose="02020603050405020304" pitchFamily="18" charset="0"/>
              </a:rPr>
              <a:t>« </a:t>
            </a:r>
            <a:r>
              <a:rPr lang="es-ES" sz="3200" b="1" dirty="0" smtClean="0">
                <a:solidFill>
                  <a:srgbClr val="002060"/>
                </a:solidFill>
                <a:latin typeface="Arial" panose="020B0604020202020204" pitchFamily="34" charset="0"/>
                <a:ea typeface="Calibri" panose="020F0502020204030204" pitchFamily="34" charset="0"/>
                <a:cs typeface="Times New Roman" panose="02020603050405020304" pitchFamily="18" charset="0"/>
              </a:rPr>
              <a:t>To </a:t>
            </a:r>
            <a:r>
              <a:rPr lang="es-ES" sz="3200" b="1" dirty="0" err="1" smtClean="0">
                <a:solidFill>
                  <a:srgbClr val="002060"/>
                </a:solidFill>
                <a:latin typeface="Arial" panose="020B0604020202020204" pitchFamily="34" charset="0"/>
                <a:ea typeface="Calibri" panose="020F0502020204030204" pitchFamily="34" charset="0"/>
                <a:cs typeface="Times New Roman" panose="02020603050405020304" pitchFamily="18" charset="0"/>
              </a:rPr>
              <a:t>teach</a:t>
            </a:r>
            <a:r>
              <a:rPr lang="es-ES" sz="3200" b="1" dirty="0" smtClean="0">
                <a:solidFill>
                  <a:srgbClr val="002060"/>
                </a:solidFill>
                <a:latin typeface="Arial" panose="020B0604020202020204" pitchFamily="34" charset="0"/>
                <a:ea typeface="Calibri" panose="020F0502020204030204" pitchFamily="34" charset="0"/>
                <a:cs typeface="Times New Roman" panose="02020603050405020304" pitchFamily="18" charset="0"/>
              </a:rPr>
              <a:t> Christian doctrine </a:t>
            </a:r>
            <a:r>
              <a:rPr lang="es-ES" sz="3200" b="1" dirty="0" err="1" smtClean="0">
                <a:solidFill>
                  <a:srgbClr val="002060"/>
                </a:solidFill>
                <a:latin typeface="Arial" panose="020B0604020202020204" pitchFamily="34" charset="0"/>
                <a:ea typeface="Calibri" panose="020F0502020204030204" pitchFamily="34" charset="0"/>
                <a:cs typeface="Times New Roman" panose="02020603050405020304" pitchFamily="18" charset="0"/>
              </a:rPr>
              <a:t>well</a:t>
            </a:r>
            <a:r>
              <a:rPr lang="es-ES" sz="3200" b="1" dirty="0" smtClean="0">
                <a:solidFill>
                  <a:srgbClr val="002060"/>
                </a:solidFill>
                <a:latin typeface="Arial" panose="020B0604020202020204" pitchFamily="34" charset="0"/>
                <a:ea typeface="Calibri" panose="020F0502020204030204" pitchFamily="34" charset="0"/>
                <a:cs typeface="Times New Roman" panose="02020603050405020304" pitchFamily="18" charset="0"/>
              </a:rPr>
              <a:t> to </a:t>
            </a:r>
            <a:r>
              <a:rPr lang="es-ES" sz="3200" b="1" dirty="0" err="1" smtClean="0">
                <a:solidFill>
                  <a:srgbClr val="002060"/>
                </a:solidFill>
                <a:latin typeface="Arial" panose="020B0604020202020204" pitchFamily="34" charset="0"/>
                <a:ea typeface="Calibri" panose="020F0502020204030204" pitchFamily="34" charset="0"/>
                <a:cs typeface="Times New Roman" panose="02020603050405020304" pitchFamily="18" charset="0"/>
              </a:rPr>
              <a:t>the</a:t>
            </a:r>
            <a:r>
              <a:rPr lang="es-ES" sz="3200" b="1" dirty="0" smtClean="0">
                <a:solidFill>
                  <a:srgbClr val="002060"/>
                </a:solidFill>
                <a:latin typeface="Arial" panose="020B0604020202020204" pitchFamily="34" charset="0"/>
                <a:ea typeface="Calibri" panose="020F0502020204030204" pitchFamily="34" charset="0"/>
                <a:cs typeface="Times New Roman" panose="02020603050405020304" pitchFamily="18" charset="0"/>
              </a:rPr>
              <a:t> </a:t>
            </a:r>
            <a:r>
              <a:rPr lang="es-ES" sz="3200" b="1" dirty="0" err="1" smtClean="0">
                <a:solidFill>
                  <a:srgbClr val="002060"/>
                </a:solidFill>
                <a:latin typeface="Arial" panose="020B0604020202020204" pitchFamily="34" charset="0"/>
                <a:ea typeface="Calibri" panose="020F0502020204030204" pitchFamily="34" charset="0"/>
                <a:cs typeface="Times New Roman" panose="02020603050405020304" pitchFamily="18" charset="0"/>
              </a:rPr>
              <a:t>people</a:t>
            </a:r>
            <a:r>
              <a:rPr lang="es-ES" sz="3200" b="1" dirty="0" smtClean="0">
                <a:solidFill>
                  <a:srgbClr val="002060"/>
                </a:solidFill>
                <a:latin typeface="Arial" panose="020B0604020202020204" pitchFamily="34" charset="0"/>
                <a:ea typeface="Calibri" panose="020F0502020204030204" pitchFamily="34" charset="0"/>
                <a:cs typeface="Times New Roman" panose="02020603050405020304" pitchFamily="18" charset="0"/>
              </a:rPr>
              <a:t> and to </a:t>
            </a:r>
            <a:r>
              <a:rPr lang="es-ES" sz="3200" b="1" dirty="0" err="1" smtClean="0">
                <a:solidFill>
                  <a:srgbClr val="002060"/>
                </a:solidFill>
                <a:latin typeface="Arial" panose="020B0604020202020204" pitchFamily="34" charset="0"/>
                <a:ea typeface="Calibri" panose="020F0502020204030204" pitchFamily="34" charset="0"/>
                <a:cs typeface="Times New Roman" panose="02020603050405020304" pitchFamily="18" charset="0"/>
              </a:rPr>
              <a:t>children</a:t>
            </a:r>
            <a:r>
              <a:rPr lang="es-ES" sz="3200" b="1" dirty="0" smtClean="0">
                <a:solidFill>
                  <a:srgbClr val="002060"/>
                </a:solidFill>
                <a:latin typeface="Arial" panose="020B0604020202020204" pitchFamily="34" charset="0"/>
                <a:ea typeface="Calibri" panose="020F0502020204030204" pitchFamily="34" charset="0"/>
                <a:cs typeface="Times New Roman" panose="02020603050405020304" pitchFamily="18" charset="0"/>
              </a:rPr>
              <a:t> and to </a:t>
            </a:r>
            <a:r>
              <a:rPr lang="es-ES" sz="3200" b="1" dirty="0" err="1" smtClean="0">
                <a:solidFill>
                  <a:srgbClr val="002060"/>
                </a:solidFill>
                <a:latin typeface="Arial" panose="020B0604020202020204" pitchFamily="34" charset="0"/>
                <a:ea typeface="Calibri" panose="020F0502020204030204" pitchFamily="34" charset="0"/>
                <a:cs typeface="Times New Roman" panose="02020603050405020304" pitchFamily="18" charset="0"/>
              </a:rPr>
              <a:t>renew</a:t>
            </a:r>
            <a:r>
              <a:rPr lang="es-ES" sz="3200" b="1" dirty="0" smtClean="0">
                <a:solidFill>
                  <a:srgbClr val="002060"/>
                </a:solidFill>
                <a:latin typeface="Arial" panose="020B0604020202020204" pitchFamily="34" charset="0"/>
                <a:ea typeface="Calibri" panose="020F0502020204030204" pitchFamily="34" charset="0"/>
                <a:cs typeface="Times New Roman" panose="02020603050405020304" pitchFamily="18" charset="0"/>
              </a:rPr>
              <a:t> </a:t>
            </a:r>
            <a:r>
              <a:rPr lang="es-ES" sz="3200" b="1" dirty="0" err="1" smtClean="0">
                <a:solidFill>
                  <a:srgbClr val="002060"/>
                </a:solidFill>
                <a:latin typeface="Arial" panose="020B0604020202020204" pitchFamily="34" charset="0"/>
                <a:ea typeface="Calibri" panose="020F0502020204030204" pitchFamily="34" charset="0"/>
                <a:cs typeface="Times New Roman" panose="02020603050405020304" pitchFamily="18" charset="0"/>
              </a:rPr>
              <a:t>everywhere</a:t>
            </a:r>
            <a:r>
              <a:rPr lang="es-ES" sz="3200" b="1" dirty="0" smtClean="0">
                <a:solidFill>
                  <a:srgbClr val="002060"/>
                </a:solidFill>
                <a:latin typeface="Arial" panose="020B0604020202020204" pitchFamily="34" charset="0"/>
                <a:ea typeface="Calibri" panose="020F0502020204030204" pitchFamily="34" charset="0"/>
                <a:cs typeface="Times New Roman" panose="02020603050405020304" pitchFamily="18" charset="0"/>
              </a:rPr>
              <a:t> </a:t>
            </a:r>
            <a:r>
              <a:rPr lang="es-ES" sz="3200" b="1" dirty="0" err="1" smtClean="0">
                <a:solidFill>
                  <a:srgbClr val="002060"/>
                </a:solidFill>
                <a:latin typeface="Arial" panose="020B0604020202020204" pitchFamily="34" charset="0"/>
                <a:ea typeface="Calibri" panose="020F0502020204030204" pitchFamily="34" charset="0"/>
                <a:cs typeface="Times New Roman" panose="02020603050405020304" pitchFamily="18" charset="0"/>
              </a:rPr>
              <a:t>the</a:t>
            </a:r>
            <a:r>
              <a:rPr lang="es-ES" sz="3200" b="1" dirty="0" smtClean="0">
                <a:solidFill>
                  <a:srgbClr val="002060"/>
                </a:solidFill>
                <a:latin typeface="Arial" panose="020B0604020202020204" pitchFamily="34" charset="0"/>
                <a:ea typeface="Calibri" panose="020F0502020204030204" pitchFamily="34" charset="0"/>
                <a:cs typeface="Times New Roman" panose="02020603050405020304" pitchFamily="18" charset="0"/>
              </a:rPr>
              <a:t> </a:t>
            </a:r>
            <a:r>
              <a:rPr lang="es-ES" sz="3200" b="1" dirty="0" err="1" smtClean="0">
                <a:solidFill>
                  <a:srgbClr val="002060"/>
                </a:solidFill>
                <a:latin typeface="Arial" panose="020B0604020202020204" pitchFamily="34" charset="0"/>
                <a:ea typeface="Calibri" panose="020F0502020204030204" pitchFamily="34" charset="0"/>
                <a:cs typeface="Times New Roman" panose="02020603050405020304" pitchFamily="18" charset="0"/>
              </a:rPr>
              <a:t>spirit</a:t>
            </a:r>
            <a:r>
              <a:rPr lang="es-ES" sz="3200" b="1" dirty="0" smtClean="0">
                <a:solidFill>
                  <a:srgbClr val="002060"/>
                </a:solidFill>
                <a:latin typeface="Arial" panose="020B0604020202020204" pitchFamily="34" charset="0"/>
                <a:ea typeface="Calibri" panose="020F0502020204030204" pitchFamily="34" charset="0"/>
                <a:cs typeface="Times New Roman" panose="02020603050405020304" pitchFamily="18" charset="0"/>
              </a:rPr>
              <a:t> of </a:t>
            </a:r>
            <a:r>
              <a:rPr lang="es-ES" sz="3200" b="1" dirty="0" err="1" smtClean="0">
                <a:solidFill>
                  <a:srgbClr val="002060"/>
                </a:solidFill>
                <a:latin typeface="Arial" panose="020B0604020202020204" pitchFamily="34" charset="0"/>
                <a:ea typeface="Calibri" panose="020F0502020204030204" pitchFamily="34" charset="0"/>
                <a:cs typeface="Times New Roman" panose="02020603050405020304" pitchFamily="18" charset="0"/>
              </a:rPr>
              <a:t>Christianity</a:t>
            </a:r>
            <a:r>
              <a:rPr lang="es-ES" sz="3200" b="1" dirty="0" smtClean="0">
                <a:solidFill>
                  <a:srgbClr val="002060"/>
                </a:solidFill>
                <a:latin typeface="Arial" panose="020B0604020202020204" pitchFamily="34" charset="0"/>
                <a:ea typeface="Calibri" panose="020F0502020204030204" pitchFamily="34" charset="0"/>
                <a:cs typeface="Times New Roman" panose="02020603050405020304" pitchFamily="18" charset="0"/>
              </a:rPr>
              <a:t> </a:t>
            </a:r>
            <a:r>
              <a:rPr lang="es-ES" sz="3200" b="1" dirty="0" err="1" smtClean="0">
                <a:solidFill>
                  <a:srgbClr val="002060"/>
                </a:solidFill>
                <a:latin typeface="Arial" panose="020B0604020202020204" pitchFamily="34" charset="0"/>
                <a:ea typeface="Calibri" panose="020F0502020204030204" pitchFamily="34" charset="0"/>
                <a:cs typeface="Times New Roman" panose="02020603050405020304" pitchFamily="18" charset="0"/>
              </a:rPr>
              <a:t>through</a:t>
            </a:r>
            <a:r>
              <a:rPr lang="es-ES" sz="3200" b="1" dirty="0" smtClean="0">
                <a:solidFill>
                  <a:srgbClr val="002060"/>
                </a:solidFill>
                <a:latin typeface="Arial" panose="020B0604020202020204" pitchFamily="34" charset="0"/>
                <a:ea typeface="Calibri" panose="020F0502020204030204" pitchFamily="34" charset="0"/>
                <a:cs typeface="Times New Roman" panose="02020603050405020304" pitchFamily="18" charset="0"/>
              </a:rPr>
              <a:t> </a:t>
            </a:r>
            <a:r>
              <a:rPr lang="es-ES" sz="3200" b="1" dirty="0" err="1" smtClean="0">
                <a:solidFill>
                  <a:srgbClr val="002060"/>
                </a:solidFill>
                <a:latin typeface="Arial" panose="020B0604020202020204" pitchFamily="34" charset="0"/>
                <a:ea typeface="Calibri" panose="020F0502020204030204" pitchFamily="34" charset="0"/>
                <a:cs typeface="Times New Roman" panose="02020603050405020304" pitchFamily="18" charset="0"/>
              </a:rPr>
              <a:t>the</a:t>
            </a:r>
            <a:r>
              <a:rPr lang="es-ES" sz="3200" b="1" dirty="0" smtClean="0">
                <a:solidFill>
                  <a:srgbClr val="002060"/>
                </a:solidFill>
                <a:latin typeface="Arial" panose="020B0604020202020204" pitchFamily="34" charset="0"/>
                <a:ea typeface="Calibri" panose="020F0502020204030204" pitchFamily="34" charset="0"/>
                <a:cs typeface="Times New Roman" panose="02020603050405020304" pitchFamily="18" charset="0"/>
              </a:rPr>
              <a:t> </a:t>
            </a:r>
            <a:r>
              <a:rPr lang="es-ES" sz="3200" b="1" dirty="0" err="1" smtClean="0">
                <a:solidFill>
                  <a:srgbClr val="002060"/>
                </a:solidFill>
                <a:latin typeface="Arial" panose="020B0604020202020204" pitchFamily="34" charset="0"/>
                <a:ea typeface="Calibri" panose="020F0502020204030204" pitchFamily="34" charset="0"/>
                <a:cs typeface="Times New Roman" panose="02020603050405020304" pitchFamily="18" charset="0"/>
              </a:rPr>
              <a:t>renewal</a:t>
            </a:r>
            <a:r>
              <a:rPr lang="es-ES" sz="3200" b="1" dirty="0" smtClean="0">
                <a:solidFill>
                  <a:srgbClr val="002060"/>
                </a:solidFill>
                <a:latin typeface="Arial" panose="020B0604020202020204" pitchFamily="34" charset="0"/>
                <a:ea typeface="Calibri" panose="020F0502020204030204" pitchFamily="34" charset="0"/>
                <a:cs typeface="Times New Roman" panose="02020603050405020304" pitchFamily="18" charset="0"/>
              </a:rPr>
              <a:t> of </a:t>
            </a:r>
            <a:r>
              <a:rPr lang="es-ES" sz="3200" b="1" dirty="0" err="1" smtClean="0">
                <a:solidFill>
                  <a:srgbClr val="002060"/>
                </a:solidFill>
                <a:latin typeface="Arial" panose="020B0604020202020204" pitchFamily="34" charset="0"/>
                <a:ea typeface="Calibri" panose="020F0502020204030204" pitchFamily="34" charset="0"/>
                <a:cs typeface="Times New Roman" panose="02020603050405020304" pitchFamily="18" charset="0"/>
              </a:rPr>
              <a:t>baptismal</a:t>
            </a:r>
            <a:r>
              <a:rPr lang="es-ES" sz="3200" b="1" dirty="0" smtClean="0">
                <a:solidFill>
                  <a:srgbClr val="002060"/>
                </a:solidFill>
                <a:latin typeface="Arial" panose="020B0604020202020204" pitchFamily="34" charset="0"/>
                <a:ea typeface="Calibri" panose="020F0502020204030204" pitchFamily="34" charset="0"/>
                <a:cs typeface="Times New Roman" panose="02020603050405020304" pitchFamily="18" charset="0"/>
              </a:rPr>
              <a:t> </a:t>
            </a:r>
            <a:r>
              <a:rPr lang="es-ES" sz="3200" b="1" dirty="0" err="1" smtClean="0">
                <a:solidFill>
                  <a:srgbClr val="002060"/>
                </a:solidFill>
                <a:latin typeface="Arial" panose="020B0604020202020204" pitchFamily="34" charset="0"/>
                <a:ea typeface="Calibri" panose="020F0502020204030204" pitchFamily="34" charset="0"/>
                <a:cs typeface="Times New Roman" panose="02020603050405020304" pitchFamily="18" charset="0"/>
              </a:rPr>
              <a:t>promises</a:t>
            </a:r>
            <a:r>
              <a:rPr lang="es-ES" sz="3200" b="1" dirty="0" smtClean="0">
                <a:solidFill>
                  <a:srgbClr val="002060"/>
                </a:solidFill>
                <a:latin typeface="Arial" panose="020B0604020202020204" pitchFamily="34" charset="0"/>
                <a:ea typeface="Calibri" panose="020F0502020204030204" pitchFamily="34" charset="0"/>
                <a:cs typeface="Times New Roman" panose="02020603050405020304" pitchFamily="18" charset="0"/>
              </a:rPr>
              <a:t>, </a:t>
            </a:r>
            <a:r>
              <a:rPr lang="es-ES" sz="3200" b="1" dirty="0" err="1" smtClean="0">
                <a:solidFill>
                  <a:srgbClr val="002060"/>
                </a:solidFill>
                <a:latin typeface="Arial" panose="020B0604020202020204" pitchFamily="34" charset="0"/>
                <a:ea typeface="Calibri" panose="020F0502020204030204" pitchFamily="34" charset="0"/>
                <a:cs typeface="Times New Roman" panose="02020603050405020304" pitchFamily="18" charset="0"/>
              </a:rPr>
              <a:t>with</a:t>
            </a:r>
            <a:r>
              <a:rPr lang="es-ES" sz="3200" b="1" dirty="0" smtClean="0">
                <a:solidFill>
                  <a:srgbClr val="002060"/>
                </a:solidFill>
                <a:latin typeface="Arial" panose="020B0604020202020204" pitchFamily="34" charset="0"/>
                <a:ea typeface="Calibri" panose="020F0502020204030204" pitchFamily="34" charset="0"/>
                <a:cs typeface="Times New Roman" panose="02020603050405020304" pitchFamily="18" charset="0"/>
              </a:rPr>
              <a:t> </a:t>
            </a:r>
            <a:r>
              <a:rPr lang="es-ES" sz="3200" b="1" dirty="0" err="1" smtClean="0">
                <a:solidFill>
                  <a:srgbClr val="002060"/>
                </a:solidFill>
                <a:latin typeface="Arial" panose="020B0604020202020204" pitchFamily="34" charset="0"/>
                <a:ea typeface="Calibri" panose="020F0502020204030204" pitchFamily="34" charset="0"/>
                <a:cs typeface="Times New Roman" panose="02020603050405020304" pitchFamily="18" charset="0"/>
              </a:rPr>
              <a:t>perfect</a:t>
            </a:r>
            <a:r>
              <a:rPr lang="es-ES" sz="3200" b="1" dirty="0" smtClean="0">
                <a:solidFill>
                  <a:srgbClr val="002060"/>
                </a:solidFill>
                <a:latin typeface="Arial" panose="020B0604020202020204" pitchFamily="34" charset="0"/>
                <a:ea typeface="Calibri" panose="020F0502020204030204" pitchFamily="34" charset="0"/>
                <a:cs typeface="Times New Roman" panose="02020603050405020304" pitchFamily="18" charset="0"/>
              </a:rPr>
              <a:t> </a:t>
            </a:r>
            <a:r>
              <a:rPr lang="es-ES" sz="3200" b="1" dirty="0" err="1" smtClean="0">
                <a:solidFill>
                  <a:srgbClr val="002060"/>
                </a:solidFill>
                <a:latin typeface="Arial" panose="020B0604020202020204" pitchFamily="34" charset="0"/>
                <a:ea typeface="Calibri" panose="020F0502020204030204" pitchFamily="34" charset="0"/>
                <a:cs typeface="Times New Roman" panose="02020603050405020304" pitchFamily="18" charset="0"/>
              </a:rPr>
              <a:t>submission</a:t>
            </a:r>
            <a:r>
              <a:rPr lang="es-ES" sz="3200" b="1" dirty="0" smtClean="0">
                <a:solidFill>
                  <a:srgbClr val="002060"/>
                </a:solidFill>
                <a:latin typeface="Arial" panose="020B0604020202020204" pitchFamily="34" charset="0"/>
                <a:ea typeface="Calibri" panose="020F0502020204030204" pitchFamily="34" charset="0"/>
                <a:cs typeface="Times New Roman" panose="02020603050405020304" pitchFamily="18" charset="0"/>
              </a:rPr>
              <a:t> to </a:t>
            </a:r>
            <a:r>
              <a:rPr lang="es-ES" sz="3200" b="1" dirty="0" err="1" smtClean="0">
                <a:solidFill>
                  <a:srgbClr val="002060"/>
                </a:solidFill>
                <a:latin typeface="Arial" panose="020B0604020202020204" pitchFamily="34" charset="0"/>
                <a:ea typeface="Calibri" panose="020F0502020204030204" pitchFamily="34" charset="0"/>
                <a:cs typeface="Times New Roman" panose="02020603050405020304" pitchFamily="18" charset="0"/>
              </a:rPr>
              <a:t>the</a:t>
            </a:r>
            <a:r>
              <a:rPr lang="es-ES" sz="3200" b="1" dirty="0" smtClean="0">
                <a:solidFill>
                  <a:srgbClr val="002060"/>
                </a:solidFill>
                <a:latin typeface="Arial" panose="020B0604020202020204" pitchFamily="34" charset="0"/>
                <a:ea typeface="Calibri" panose="020F0502020204030204" pitchFamily="34" charset="0"/>
                <a:cs typeface="Times New Roman" panose="02020603050405020304" pitchFamily="18" charset="0"/>
              </a:rPr>
              <a:t> </a:t>
            </a:r>
            <a:r>
              <a:rPr lang="es-ES" sz="3200" b="1" dirty="0" err="1" smtClean="0">
                <a:solidFill>
                  <a:srgbClr val="002060"/>
                </a:solidFill>
                <a:latin typeface="Arial" panose="020B0604020202020204" pitchFamily="34" charset="0"/>
                <a:ea typeface="Calibri" panose="020F0502020204030204" pitchFamily="34" charset="0"/>
                <a:cs typeface="Times New Roman" panose="02020603050405020304" pitchFamily="18" charset="0"/>
              </a:rPr>
              <a:t>bishops</a:t>
            </a:r>
            <a:r>
              <a:rPr lang="es-ES" sz="3200" b="1" dirty="0" smtClean="0">
                <a:solidFill>
                  <a:srgbClr val="002060"/>
                </a:solidFill>
                <a:latin typeface="Arial" panose="020B0604020202020204" pitchFamily="34" charset="0"/>
                <a:ea typeface="Calibri" panose="020F0502020204030204" pitchFamily="34" charset="0"/>
                <a:cs typeface="Times New Roman" panose="02020603050405020304" pitchFamily="18" charset="0"/>
              </a:rPr>
              <a:t> to </a:t>
            </a:r>
            <a:r>
              <a:rPr lang="es-ES" sz="3200" b="1" dirty="0" err="1" smtClean="0">
                <a:solidFill>
                  <a:srgbClr val="002060"/>
                </a:solidFill>
                <a:latin typeface="Arial" panose="020B0604020202020204" pitchFamily="34" charset="0"/>
                <a:ea typeface="Calibri" panose="020F0502020204030204" pitchFamily="34" charset="0"/>
                <a:cs typeface="Times New Roman" panose="02020603050405020304" pitchFamily="18" charset="0"/>
              </a:rPr>
              <a:t>whose</a:t>
            </a:r>
            <a:r>
              <a:rPr lang="es-ES" sz="3200" b="1" dirty="0" smtClean="0">
                <a:solidFill>
                  <a:srgbClr val="002060"/>
                </a:solidFill>
                <a:latin typeface="Arial" panose="020B0604020202020204" pitchFamily="34" charset="0"/>
                <a:ea typeface="Calibri" panose="020F0502020204030204" pitchFamily="34" charset="0"/>
                <a:cs typeface="Times New Roman" panose="02020603050405020304" pitchFamily="18" charset="0"/>
              </a:rPr>
              <a:t> </a:t>
            </a:r>
            <a:r>
              <a:rPr lang="es-ES" sz="3200" b="1" dirty="0" err="1" smtClean="0">
                <a:solidFill>
                  <a:srgbClr val="002060"/>
                </a:solidFill>
                <a:latin typeface="Arial" panose="020B0604020202020204" pitchFamily="34" charset="0"/>
                <a:ea typeface="Calibri" panose="020F0502020204030204" pitchFamily="34" charset="0"/>
                <a:cs typeface="Times New Roman" panose="02020603050405020304" pitchFamily="18" charset="0"/>
              </a:rPr>
              <a:t>dioceses</a:t>
            </a:r>
            <a:r>
              <a:rPr lang="es-ES" sz="3200" b="1" dirty="0" smtClean="0">
                <a:solidFill>
                  <a:srgbClr val="002060"/>
                </a:solidFill>
                <a:latin typeface="Arial" panose="020B0604020202020204" pitchFamily="34" charset="0"/>
                <a:ea typeface="Calibri" panose="020F0502020204030204" pitchFamily="34" charset="0"/>
                <a:cs typeface="Times New Roman" panose="02020603050405020304" pitchFamily="18" charset="0"/>
              </a:rPr>
              <a:t> </a:t>
            </a:r>
            <a:r>
              <a:rPr lang="es-ES" sz="3200" b="1" dirty="0" err="1" smtClean="0">
                <a:solidFill>
                  <a:srgbClr val="002060"/>
                </a:solidFill>
                <a:latin typeface="Arial" panose="020B0604020202020204" pitchFamily="34" charset="0"/>
                <a:ea typeface="Calibri" panose="020F0502020204030204" pitchFamily="34" charset="0"/>
                <a:cs typeface="Times New Roman" panose="02020603050405020304" pitchFamily="18" charset="0"/>
              </a:rPr>
              <a:t>you</a:t>
            </a:r>
            <a:r>
              <a:rPr lang="es-ES" sz="3200" b="1" dirty="0" smtClean="0">
                <a:solidFill>
                  <a:srgbClr val="002060"/>
                </a:solidFill>
                <a:latin typeface="Arial" panose="020B0604020202020204" pitchFamily="34" charset="0"/>
                <a:ea typeface="Calibri" panose="020F0502020204030204" pitchFamily="34" charset="0"/>
                <a:cs typeface="Times New Roman" panose="02020603050405020304" pitchFamily="18" charset="0"/>
              </a:rPr>
              <a:t> are </a:t>
            </a:r>
            <a:r>
              <a:rPr lang="es-ES" sz="3200" b="1" dirty="0" err="1" smtClean="0">
                <a:solidFill>
                  <a:srgbClr val="002060"/>
                </a:solidFill>
                <a:latin typeface="Arial" panose="020B0604020202020204" pitchFamily="34" charset="0"/>
                <a:ea typeface="Calibri" panose="020F0502020204030204" pitchFamily="34" charset="0"/>
                <a:cs typeface="Times New Roman" panose="02020603050405020304" pitchFamily="18" charset="0"/>
              </a:rPr>
              <a:t>called</a:t>
            </a:r>
            <a:r>
              <a:rPr lang="es-ES" sz="3200" b="1" dirty="0">
                <a:solidFill>
                  <a:srgbClr val="002060"/>
                </a:solidFill>
                <a:latin typeface="Arial" panose="020B0604020202020204" pitchFamily="34" charset="0"/>
                <a:ea typeface="Calibri" panose="020F0502020204030204" pitchFamily="34" charset="0"/>
                <a:cs typeface="Times New Roman" panose="02020603050405020304" pitchFamily="18" charset="0"/>
              </a:rPr>
              <a:t> </a:t>
            </a:r>
            <a:r>
              <a:rPr lang="fr-FR" sz="3200" b="1" dirty="0" smtClean="0">
                <a:solidFill>
                  <a:srgbClr val="002060"/>
                </a:solidFill>
                <a:effectLst/>
                <a:latin typeface="Arial" panose="020B0604020202020204" pitchFamily="34" charset="0"/>
                <a:ea typeface="Calibri" panose="020F0502020204030204" pitchFamily="34" charset="0"/>
                <a:cs typeface="Times New Roman" panose="02020603050405020304" pitchFamily="18" charset="0"/>
              </a:rPr>
              <a:t>». </a:t>
            </a:r>
            <a:r>
              <a:rPr lang="fr-FR" sz="3200" dirty="0" smtClean="0">
                <a:effectLst/>
                <a:latin typeface="Bookman Old Style" panose="02050604050505020204" pitchFamily="18" charset="0"/>
                <a:ea typeface="Calibri" panose="020F0502020204030204" pitchFamily="34" charset="0"/>
                <a:cs typeface="Arial" panose="020B0604020202020204" pitchFamily="34" charset="0"/>
              </a:rPr>
              <a:t>And the Pope added : </a:t>
            </a:r>
          </a:p>
          <a:p>
            <a:pPr algn="just">
              <a:lnSpc>
                <a:spcPct val="115000"/>
              </a:lnSpc>
              <a:spcAft>
                <a:spcPts val="0"/>
              </a:spcAft>
            </a:pPr>
            <a:r>
              <a:rPr lang="fr-FR" sz="3200" b="1" dirty="0" smtClean="0">
                <a:solidFill>
                  <a:srgbClr val="002060"/>
                </a:solidFill>
                <a:effectLst/>
                <a:latin typeface="Arial" panose="020B0604020202020204" pitchFamily="34" charset="0"/>
                <a:ea typeface="Calibri" panose="020F0502020204030204" pitchFamily="34" charset="0"/>
                <a:cs typeface="Times New Roman" panose="02020603050405020304" pitchFamily="18" charset="0"/>
              </a:rPr>
              <a:t>« </a:t>
            </a:r>
            <a:r>
              <a:rPr lang="es-ES" sz="3200" b="1" dirty="0">
                <a:solidFill>
                  <a:srgbClr val="002060"/>
                </a:solidFill>
                <a:latin typeface="Arial" panose="020B0604020202020204" pitchFamily="34" charset="0"/>
                <a:ea typeface="Calibri" panose="020F0502020204030204" pitchFamily="34" charset="0"/>
                <a:cs typeface="Times New Roman" panose="02020603050405020304" pitchFamily="18" charset="0"/>
              </a:rPr>
              <a:t> </a:t>
            </a:r>
            <a:r>
              <a:rPr lang="es-ES" sz="3200" b="1" dirty="0" err="1" smtClean="0">
                <a:solidFill>
                  <a:srgbClr val="002060"/>
                </a:solidFill>
                <a:latin typeface="Arial" panose="020B0604020202020204" pitchFamily="34" charset="0"/>
                <a:ea typeface="Calibri" panose="020F0502020204030204" pitchFamily="34" charset="0"/>
                <a:cs typeface="Times New Roman" panose="02020603050405020304" pitchFamily="18" charset="0"/>
              </a:rPr>
              <a:t>God</a:t>
            </a:r>
            <a:r>
              <a:rPr lang="es-ES" sz="3200" b="1" dirty="0" smtClean="0">
                <a:solidFill>
                  <a:srgbClr val="002060"/>
                </a:solidFill>
                <a:latin typeface="Arial" panose="020B0604020202020204" pitchFamily="34" charset="0"/>
                <a:ea typeface="Calibri" panose="020F0502020204030204" pitchFamily="34" charset="0"/>
                <a:cs typeface="Times New Roman" panose="02020603050405020304" pitchFamily="18" charset="0"/>
              </a:rPr>
              <a:t> </a:t>
            </a:r>
            <a:r>
              <a:rPr lang="es-ES" sz="3200" b="1" dirty="0" err="1" smtClean="0">
                <a:solidFill>
                  <a:srgbClr val="002060"/>
                </a:solidFill>
                <a:latin typeface="Arial" panose="020B0604020202020204" pitchFamily="34" charset="0"/>
                <a:ea typeface="Calibri" panose="020F0502020204030204" pitchFamily="34" charset="0"/>
                <a:cs typeface="Times New Roman" panose="02020603050405020304" pitchFamily="18" charset="0"/>
              </a:rPr>
              <a:t>will</a:t>
            </a:r>
            <a:r>
              <a:rPr lang="es-ES" sz="3200" b="1" dirty="0" smtClean="0">
                <a:solidFill>
                  <a:srgbClr val="002060"/>
                </a:solidFill>
                <a:latin typeface="Arial" panose="020B0604020202020204" pitchFamily="34" charset="0"/>
                <a:ea typeface="Calibri" panose="020F0502020204030204" pitchFamily="34" charset="0"/>
                <a:cs typeface="Times New Roman" panose="02020603050405020304" pitchFamily="18" charset="0"/>
              </a:rPr>
              <a:t> </a:t>
            </a:r>
            <a:r>
              <a:rPr lang="es-ES" sz="3200" b="1" dirty="0" err="1" smtClean="0">
                <a:solidFill>
                  <a:srgbClr val="002060"/>
                </a:solidFill>
                <a:latin typeface="Arial" panose="020B0604020202020204" pitchFamily="34" charset="0"/>
                <a:ea typeface="Calibri" panose="020F0502020204030204" pitchFamily="34" charset="0"/>
                <a:cs typeface="Times New Roman" panose="02020603050405020304" pitchFamily="18" charset="0"/>
              </a:rPr>
              <a:t>hereby</a:t>
            </a:r>
            <a:r>
              <a:rPr lang="es-ES" sz="3200" b="1" dirty="0" smtClean="0">
                <a:solidFill>
                  <a:srgbClr val="002060"/>
                </a:solidFill>
                <a:latin typeface="Arial" panose="020B0604020202020204" pitchFamily="34" charset="0"/>
                <a:ea typeface="Calibri" panose="020F0502020204030204" pitchFamily="34" charset="0"/>
                <a:cs typeface="Times New Roman" panose="02020603050405020304" pitchFamily="18" charset="0"/>
              </a:rPr>
              <a:t> </a:t>
            </a:r>
            <a:r>
              <a:rPr lang="es-ES" sz="3200" b="1" dirty="0" err="1" smtClean="0">
                <a:solidFill>
                  <a:srgbClr val="002060"/>
                </a:solidFill>
                <a:latin typeface="Arial" panose="020B0604020202020204" pitchFamily="34" charset="0"/>
                <a:ea typeface="Calibri" panose="020F0502020204030204" pitchFamily="34" charset="0"/>
                <a:cs typeface="Times New Roman" panose="02020603050405020304" pitchFamily="18" charset="0"/>
              </a:rPr>
              <a:t>bless</a:t>
            </a:r>
            <a:r>
              <a:rPr lang="es-ES" sz="3200" b="1" dirty="0" smtClean="0">
                <a:solidFill>
                  <a:srgbClr val="002060"/>
                </a:solidFill>
                <a:latin typeface="Arial" panose="020B0604020202020204" pitchFamily="34" charset="0"/>
                <a:ea typeface="Calibri" panose="020F0502020204030204" pitchFamily="34" charset="0"/>
                <a:cs typeface="Times New Roman" panose="02020603050405020304" pitchFamily="18" charset="0"/>
              </a:rPr>
              <a:t> </a:t>
            </a:r>
            <a:r>
              <a:rPr lang="es-ES" sz="3200" b="1" dirty="0" err="1" smtClean="0">
                <a:solidFill>
                  <a:srgbClr val="002060"/>
                </a:solidFill>
                <a:latin typeface="Arial" panose="020B0604020202020204" pitchFamily="34" charset="0"/>
                <a:ea typeface="Calibri" panose="020F0502020204030204" pitchFamily="34" charset="0"/>
                <a:cs typeface="Times New Roman" panose="02020603050405020304" pitchFamily="18" charset="0"/>
              </a:rPr>
              <a:t>your</a:t>
            </a:r>
            <a:r>
              <a:rPr lang="es-ES" sz="3200" b="1" dirty="0" smtClean="0">
                <a:solidFill>
                  <a:srgbClr val="002060"/>
                </a:solidFill>
                <a:latin typeface="Arial" panose="020B0604020202020204" pitchFamily="34" charset="0"/>
                <a:ea typeface="Calibri" panose="020F0502020204030204" pitchFamily="34" charset="0"/>
                <a:cs typeface="Times New Roman" panose="02020603050405020304" pitchFamily="18" charset="0"/>
              </a:rPr>
              <a:t> </a:t>
            </a:r>
            <a:r>
              <a:rPr lang="es-ES" sz="3200" b="1" dirty="0" err="1" smtClean="0">
                <a:solidFill>
                  <a:srgbClr val="002060"/>
                </a:solidFill>
                <a:latin typeface="Arial" panose="020B0604020202020204" pitchFamily="34" charset="0"/>
                <a:ea typeface="Calibri" panose="020F0502020204030204" pitchFamily="34" charset="0"/>
                <a:cs typeface="Times New Roman" panose="02020603050405020304" pitchFamily="18" charset="0"/>
              </a:rPr>
              <a:t>work</a:t>
            </a:r>
            <a:r>
              <a:rPr lang="es-ES" sz="3200" b="1" dirty="0" smtClean="0">
                <a:solidFill>
                  <a:srgbClr val="002060"/>
                </a:solidFill>
                <a:latin typeface="Arial" panose="020B0604020202020204" pitchFamily="34" charset="0"/>
                <a:ea typeface="Calibri" panose="020F0502020204030204" pitchFamily="34" charset="0"/>
                <a:cs typeface="Times New Roman" panose="02020603050405020304" pitchFamily="18" charset="0"/>
              </a:rPr>
              <a:t>...</a:t>
            </a:r>
            <a:r>
              <a:rPr lang="fr-FR" sz="3200" b="1" dirty="0" smtClean="0">
                <a:solidFill>
                  <a:srgbClr val="002060"/>
                </a:solidFill>
                <a:effectLst/>
                <a:latin typeface="Arial" panose="020B0604020202020204" pitchFamily="34" charset="0"/>
                <a:ea typeface="Calibri" panose="020F0502020204030204" pitchFamily="34" charset="0"/>
                <a:cs typeface="Times New Roman" panose="02020603050405020304" pitchFamily="18" charset="0"/>
              </a:rPr>
              <a:t>.» </a:t>
            </a:r>
            <a:r>
              <a:rPr lang="fr-FR" sz="3200" dirty="0" smtClean="0">
                <a:effectLst/>
                <a:latin typeface="Arial" panose="020B0604020202020204" pitchFamily="34" charset="0"/>
                <a:ea typeface="Calibri" panose="020F0502020204030204" pitchFamily="34" charset="0"/>
                <a:cs typeface="Times New Roman" panose="02020603050405020304" pitchFamily="18" charset="0"/>
              </a:rPr>
              <a:t>(Grandet p. 101).</a:t>
            </a:r>
            <a:endParaRPr lang="fr-FR"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Image 3"/>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250723" y="410055"/>
            <a:ext cx="3805084" cy="5887869"/>
          </a:xfrm>
          <a:prstGeom prst="rect">
            <a:avLst/>
          </a:prstGeom>
        </p:spPr>
      </p:pic>
    </p:spTree>
    <p:extLst>
      <p:ext uri="{BB962C8B-B14F-4D97-AF65-F5344CB8AC3E}">
        <p14:creationId xmlns:p14="http://schemas.microsoft.com/office/powerpoint/2010/main" val="154414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linds(horizont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71949" y="4170440"/>
            <a:ext cx="9749785" cy="622991"/>
          </a:xfrm>
          <a:prstGeom prst="rect">
            <a:avLst/>
          </a:prstGeom>
          <a:solidFill>
            <a:schemeClr val="accent3">
              <a:lumMod val="60000"/>
              <a:lumOff val="40000"/>
            </a:schemeClr>
          </a:solidFill>
        </p:spPr>
        <p:txBody>
          <a:bodyPr wrap="none">
            <a:spAutoFit/>
          </a:bodyPr>
          <a:lstStyle/>
          <a:p>
            <a:pPr algn="just">
              <a:lnSpc>
                <a:spcPct val="115000"/>
              </a:lnSpc>
              <a:spcAft>
                <a:spcPts val="0"/>
              </a:spcAft>
            </a:pPr>
            <a:r>
              <a:rPr lang="fr-FR" sz="3200" b="1" dirty="0" smtClean="0">
                <a:effectLst/>
                <a:latin typeface="Bookman Old Style" panose="02050604050505020204" pitchFamily="18" charset="0"/>
                <a:ea typeface="Calibri" panose="020F0502020204030204" pitchFamily="34" charset="0"/>
                <a:cs typeface="Times New Roman" panose="02020603050405020304" pitchFamily="18" charset="0"/>
              </a:rPr>
              <a:t>II-Frutis and roots of his Missionary Activity</a:t>
            </a:r>
            <a:endParaRPr lang="fr-FR"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90168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00698" y="383896"/>
            <a:ext cx="8052204" cy="587853"/>
          </a:xfrm>
          <a:prstGeom prst="rect">
            <a:avLst/>
          </a:prstGeom>
          <a:solidFill>
            <a:schemeClr val="accent1">
              <a:lumMod val="60000"/>
              <a:lumOff val="40000"/>
            </a:schemeClr>
          </a:solidFill>
          <a:ln>
            <a:solidFill>
              <a:schemeClr val="accent4">
                <a:lumMod val="40000"/>
                <a:lumOff val="60000"/>
              </a:schemeClr>
            </a:solidFill>
          </a:ln>
        </p:spPr>
        <p:txBody>
          <a:bodyPr wrap="none">
            <a:spAutoFit/>
          </a:bodyPr>
          <a:lstStyle/>
          <a:p>
            <a:pPr algn="just">
              <a:lnSpc>
                <a:spcPct val="115000"/>
              </a:lnSpc>
              <a:spcAft>
                <a:spcPts val="0"/>
              </a:spcAft>
            </a:pPr>
            <a:r>
              <a:rPr lang="fr-FR" sz="2800" b="1" dirty="0" smtClean="0">
                <a:effectLst/>
                <a:latin typeface="Bookman Old Style" panose="02050604050505020204" pitchFamily="18" charset="0"/>
                <a:ea typeface="Calibri" panose="020F0502020204030204" pitchFamily="34" charset="0"/>
                <a:cs typeface="Times New Roman" panose="02020603050405020304" pitchFamily="18" charset="0"/>
              </a:rPr>
              <a:t>2.1- Multiple and long-lasting conversions</a:t>
            </a:r>
            <a:endParaRPr lang="fr-FR"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358346" y="1524633"/>
            <a:ext cx="11331146" cy="2074414"/>
          </a:xfrm>
          <a:prstGeom prst="rect">
            <a:avLst/>
          </a:prstGeom>
          <a:solidFill>
            <a:schemeClr val="accent3">
              <a:lumMod val="20000"/>
              <a:lumOff val="80000"/>
            </a:schemeClr>
          </a:solidFill>
        </p:spPr>
        <p:txBody>
          <a:bodyPr wrap="square">
            <a:spAutoFit/>
          </a:bodyPr>
          <a:lstStyle/>
          <a:p>
            <a:pPr algn="just">
              <a:lnSpc>
                <a:spcPct val="115000"/>
              </a:lnSpc>
              <a:spcAft>
                <a:spcPts val="0"/>
              </a:spcAft>
            </a:pPr>
            <a:r>
              <a:rPr lang="es-ES" sz="2800" b="1" dirty="0" err="1" smtClean="0">
                <a:latin typeface="Bookman Old Style" panose="02050604050505020204" pitchFamily="18" charset="0"/>
                <a:ea typeface="Calibri" panose="020F0502020204030204" pitchFamily="34" charset="0"/>
                <a:cs typeface="Times New Roman" panose="02020603050405020304" pitchFamily="18" charset="0"/>
              </a:rPr>
              <a:t>Already</a:t>
            </a:r>
            <a:r>
              <a:rPr lang="es-ES" sz="2800" b="1" dirty="0" smtClean="0">
                <a:latin typeface="Bookman Old Style" panose="02050604050505020204" pitchFamily="18" charset="0"/>
                <a:ea typeface="Calibri" panose="020F0502020204030204" pitchFamily="34" charset="0"/>
                <a:cs typeface="Times New Roman" panose="02020603050405020304" pitchFamily="18" charset="0"/>
              </a:rPr>
              <a:t> in 1701</a:t>
            </a:r>
            <a:r>
              <a:rPr lang="es-ES" sz="2800" b="1" dirty="0">
                <a:latin typeface="Bookman Old Style" panose="02050604050505020204" pitchFamily="18" charset="0"/>
                <a:ea typeface="Calibri" panose="020F0502020204030204" pitchFamily="34" charset="0"/>
                <a:cs typeface="Times New Roman" panose="02020603050405020304" pitchFamily="18" charset="0"/>
              </a:rPr>
              <a:t>, </a:t>
            </a:r>
            <a:r>
              <a:rPr lang="es-ES" sz="2800" b="1" dirty="0" smtClean="0">
                <a:latin typeface="Bookman Old Style" panose="02050604050505020204" pitchFamily="18" charset="0"/>
                <a:ea typeface="Calibri" panose="020F0502020204030204" pitchFamily="34" charset="0"/>
                <a:cs typeface="Times New Roman" panose="02020603050405020304" pitchFamily="18" charset="0"/>
              </a:rPr>
              <a:t>at </a:t>
            </a:r>
            <a:r>
              <a:rPr lang="es-ES" sz="2800" b="1" dirty="0" err="1" smtClean="0">
                <a:latin typeface="Bookman Old Style" panose="02050604050505020204" pitchFamily="18" charset="0"/>
                <a:ea typeface="Calibri" panose="020F0502020204030204" pitchFamily="34" charset="0"/>
                <a:cs typeface="Times New Roman" panose="02020603050405020304" pitchFamily="18" charset="0"/>
              </a:rPr>
              <a:t>the</a:t>
            </a:r>
            <a:r>
              <a:rPr lang="es-ES" sz="2800" b="1" dirty="0" smtClean="0">
                <a:latin typeface="Bookman Old Style" panose="02050604050505020204" pitchFamily="18" charset="0"/>
                <a:ea typeface="Calibri" panose="020F0502020204030204" pitchFamily="34" charset="0"/>
                <a:cs typeface="Times New Roman" panose="02020603050405020304" pitchFamily="18" charset="0"/>
              </a:rPr>
              <a:t> </a:t>
            </a:r>
            <a:r>
              <a:rPr lang="es-ES" sz="2800" b="1" dirty="0" err="1" smtClean="0">
                <a:latin typeface="Bookman Old Style" panose="02050604050505020204" pitchFamily="18" charset="0"/>
                <a:ea typeface="Calibri" panose="020F0502020204030204" pitchFamily="34" charset="0"/>
                <a:cs typeface="Times New Roman" panose="02020603050405020304" pitchFamily="18" charset="0"/>
              </a:rPr>
              <a:t>age</a:t>
            </a:r>
            <a:r>
              <a:rPr lang="es-ES" sz="2800" b="1" dirty="0" smtClean="0">
                <a:latin typeface="Bookman Old Style" panose="02050604050505020204" pitchFamily="18" charset="0"/>
                <a:ea typeface="Calibri" panose="020F0502020204030204" pitchFamily="34" charset="0"/>
                <a:cs typeface="Times New Roman" panose="02020603050405020304" pitchFamily="18" charset="0"/>
              </a:rPr>
              <a:t> of 28, at </a:t>
            </a:r>
            <a:r>
              <a:rPr lang="es-ES" sz="2800" b="1" dirty="0">
                <a:latin typeface="Bookman Old Style" panose="02050604050505020204" pitchFamily="18" charset="0"/>
                <a:ea typeface="Calibri" panose="020F0502020204030204" pitchFamily="34" charset="0"/>
                <a:cs typeface="Times New Roman" panose="02020603050405020304" pitchFamily="18" charset="0"/>
              </a:rPr>
              <a:t>Grand-</a:t>
            </a:r>
            <a:r>
              <a:rPr lang="es-ES" sz="2800" b="1" dirty="0" err="1">
                <a:latin typeface="Bookman Old Style" panose="02050604050505020204" pitchFamily="18" charset="0"/>
                <a:ea typeface="Calibri" panose="020F0502020204030204" pitchFamily="34" charset="0"/>
                <a:cs typeface="Times New Roman" panose="02020603050405020304" pitchFamily="18" charset="0"/>
              </a:rPr>
              <a:t>Champ</a:t>
            </a:r>
            <a:r>
              <a:rPr lang="es-ES" sz="2800" b="1" dirty="0">
                <a:latin typeface="Bookman Old Style" panose="02050604050505020204" pitchFamily="18" charset="0"/>
                <a:ea typeface="Calibri" panose="020F0502020204030204" pitchFamily="34" charset="0"/>
                <a:cs typeface="Times New Roman" panose="02020603050405020304" pitchFamily="18" charset="0"/>
              </a:rPr>
              <a:t>, </a:t>
            </a:r>
            <a:r>
              <a:rPr lang="es-ES" sz="2800" b="1" dirty="0" err="1" smtClean="0">
                <a:latin typeface="Bookman Old Style" panose="02050604050505020204" pitchFamily="18" charset="0"/>
                <a:ea typeface="Calibri" panose="020F0502020204030204" pitchFamily="34" charset="0"/>
                <a:cs typeface="Times New Roman" panose="02020603050405020304" pitchFamily="18" charset="0"/>
              </a:rPr>
              <a:t>near</a:t>
            </a:r>
            <a:r>
              <a:rPr lang="es-ES" sz="2800" b="1" dirty="0" smtClean="0">
                <a:latin typeface="Bookman Old Style" panose="02050604050505020204" pitchFamily="18" charset="0"/>
                <a:ea typeface="Calibri" panose="020F0502020204030204" pitchFamily="34" charset="0"/>
                <a:cs typeface="Times New Roman" panose="02020603050405020304" pitchFamily="18" charset="0"/>
              </a:rPr>
              <a:t> </a:t>
            </a:r>
            <a:r>
              <a:rPr lang="es-ES" sz="2800" b="1" dirty="0">
                <a:latin typeface="Bookman Old Style" panose="02050604050505020204" pitchFamily="18" charset="0"/>
                <a:ea typeface="Calibri" panose="020F0502020204030204" pitchFamily="34" charset="0"/>
                <a:cs typeface="Times New Roman" panose="02020603050405020304" pitchFamily="18" charset="0"/>
              </a:rPr>
              <a:t>Nantes, </a:t>
            </a:r>
            <a:r>
              <a:rPr lang="es-ES" sz="2800" b="1" dirty="0" err="1" smtClean="0">
                <a:latin typeface="Bookman Old Style" panose="02050604050505020204" pitchFamily="18" charset="0"/>
                <a:ea typeface="Calibri" panose="020F0502020204030204" pitchFamily="34" charset="0"/>
                <a:cs typeface="Times New Roman" panose="02020603050405020304" pitchFamily="18" charset="0"/>
              </a:rPr>
              <a:t>for</a:t>
            </a:r>
            <a:r>
              <a:rPr lang="es-ES" sz="2800" b="1" dirty="0" smtClean="0">
                <a:latin typeface="Bookman Old Style" panose="02050604050505020204" pitchFamily="18" charset="0"/>
                <a:ea typeface="Calibri" panose="020F0502020204030204" pitchFamily="34" charset="0"/>
                <a:cs typeface="Times New Roman" panose="02020603050405020304" pitchFamily="18" charset="0"/>
              </a:rPr>
              <a:t> ten </a:t>
            </a:r>
            <a:r>
              <a:rPr lang="es-ES" sz="2800" b="1" dirty="0" err="1" smtClean="0">
                <a:latin typeface="Bookman Old Style" panose="02050604050505020204" pitchFamily="18" charset="0"/>
                <a:ea typeface="Calibri" panose="020F0502020204030204" pitchFamily="34" charset="0"/>
                <a:cs typeface="Times New Roman" panose="02020603050405020304" pitchFamily="18" charset="0"/>
              </a:rPr>
              <a:t>days</a:t>
            </a:r>
            <a:r>
              <a:rPr lang="es-ES" sz="2800" b="1" dirty="0" smtClean="0">
                <a:latin typeface="Bookman Old Style" panose="02050604050505020204" pitchFamily="18" charset="0"/>
                <a:ea typeface="Calibri" panose="020F0502020204030204" pitchFamily="34" charset="0"/>
                <a:cs typeface="Times New Roman" panose="02020603050405020304" pitchFamily="18" charset="0"/>
              </a:rPr>
              <a:t> (</a:t>
            </a:r>
            <a:r>
              <a:rPr lang="es-ES" sz="2800" b="1" dirty="0" err="1" smtClean="0">
                <a:latin typeface="Bookman Old Style" panose="02050604050505020204" pitchFamily="18" charset="0"/>
                <a:ea typeface="Calibri" panose="020F0502020204030204" pitchFamily="34" charset="0"/>
                <a:cs typeface="Times New Roman" panose="02020603050405020304" pitchFamily="18" charset="0"/>
              </a:rPr>
              <a:t>catechism</a:t>
            </a:r>
            <a:r>
              <a:rPr lang="es-ES" sz="2800" b="1" dirty="0" smtClean="0">
                <a:latin typeface="Bookman Old Style" panose="02050604050505020204" pitchFamily="18" charset="0"/>
                <a:ea typeface="Calibri" panose="020F0502020204030204" pitchFamily="34" charset="0"/>
                <a:cs typeface="Times New Roman" panose="02020603050405020304" pitchFamily="18" charset="0"/>
              </a:rPr>
              <a:t> </a:t>
            </a:r>
            <a:r>
              <a:rPr lang="es-ES" sz="2800" b="1" dirty="0" err="1" smtClean="0">
                <a:latin typeface="Bookman Old Style" panose="02050604050505020204" pitchFamily="18" charset="0"/>
                <a:ea typeface="Calibri" panose="020F0502020204030204" pitchFamily="34" charset="0"/>
                <a:cs typeface="Times New Roman" panose="02020603050405020304" pitchFamily="18" charset="0"/>
              </a:rPr>
              <a:t>for</a:t>
            </a:r>
            <a:r>
              <a:rPr lang="es-ES" sz="2800" b="1" dirty="0" smtClean="0">
                <a:latin typeface="Bookman Old Style" panose="02050604050505020204" pitchFamily="18" charset="0"/>
                <a:ea typeface="Calibri" panose="020F0502020204030204" pitchFamily="34" charset="0"/>
                <a:cs typeface="Times New Roman" panose="02020603050405020304" pitchFamily="18" charset="0"/>
              </a:rPr>
              <a:t> </a:t>
            </a:r>
            <a:r>
              <a:rPr lang="es-ES" sz="2800" b="1" dirty="0" err="1" smtClean="0">
                <a:latin typeface="Bookman Old Style" panose="02050604050505020204" pitchFamily="18" charset="0"/>
                <a:ea typeface="Calibri" panose="020F0502020204030204" pitchFamily="34" charset="0"/>
                <a:cs typeface="Times New Roman" panose="02020603050405020304" pitchFamily="18" charset="0"/>
              </a:rPr>
              <a:t>children</a:t>
            </a:r>
            <a:r>
              <a:rPr lang="es-ES" sz="2800" b="1" dirty="0" smtClean="0">
                <a:latin typeface="Bookman Old Style" panose="02050604050505020204" pitchFamily="18" charset="0"/>
                <a:ea typeface="Calibri" panose="020F0502020204030204" pitchFamily="34" charset="0"/>
                <a:cs typeface="Times New Roman" panose="02020603050405020304" pitchFamily="18" charset="0"/>
              </a:rPr>
              <a:t> </a:t>
            </a:r>
            <a:r>
              <a:rPr lang="es-ES" sz="2800" b="1" dirty="0" err="1" smtClean="0">
                <a:latin typeface="Bookman Old Style" panose="02050604050505020204" pitchFamily="18" charset="0"/>
                <a:ea typeface="Calibri" panose="020F0502020204030204" pitchFamily="34" charset="0"/>
                <a:cs typeface="Times New Roman" panose="02020603050405020304" pitchFamily="18" charset="0"/>
              </a:rPr>
              <a:t>twice</a:t>
            </a:r>
            <a:r>
              <a:rPr lang="es-ES" sz="2800" b="1" dirty="0" smtClean="0">
                <a:latin typeface="Bookman Old Style" panose="02050604050505020204" pitchFamily="18" charset="0"/>
                <a:ea typeface="Calibri" panose="020F0502020204030204" pitchFamily="34" charset="0"/>
                <a:cs typeface="Times New Roman" panose="02020603050405020304" pitchFamily="18" charset="0"/>
              </a:rPr>
              <a:t> a </a:t>
            </a:r>
            <a:r>
              <a:rPr lang="es-ES" sz="2800" b="1" dirty="0" err="1" smtClean="0">
                <a:latin typeface="Bookman Old Style" panose="02050604050505020204" pitchFamily="18" charset="0"/>
                <a:ea typeface="Calibri" panose="020F0502020204030204" pitchFamily="34" charset="0"/>
                <a:cs typeface="Times New Roman" panose="02020603050405020304" pitchFamily="18" charset="0"/>
              </a:rPr>
              <a:t>day</a:t>
            </a:r>
            <a:r>
              <a:rPr lang="es-ES" sz="2800" b="1" dirty="0" smtClean="0">
                <a:latin typeface="Bookman Old Style" panose="02050604050505020204" pitchFamily="18" charset="0"/>
                <a:ea typeface="Calibri" panose="020F0502020204030204" pitchFamily="34" charset="0"/>
                <a:cs typeface="Times New Roman" panose="02020603050405020304" pitchFamily="18" charset="0"/>
              </a:rPr>
              <a:t> and </a:t>
            </a:r>
            <a:r>
              <a:rPr lang="es-ES" sz="2800" b="1" dirty="0" err="1" smtClean="0">
                <a:latin typeface="Bookman Old Style" panose="02050604050505020204" pitchFamily="18" charset="0"/>
                <a:ea typeface="Calibri" panose="020F0502020204030204" pitchFamily="34" charset="0"/>
                <a:cs typeface="Times New Roman" panose="02020603050405020304" pitchFamily="18" charset="0"/>
              </a:rPr>
              <a:t>three</a:t>
            </a:r>
            <a:r>
              <a:rPr lang="es-ES" sz="2800" b="1" dirty="0" smtClean="0">
                <a:latin typeface="Bookman Old Style" panose="02050604050505020204" pitchFamily="18" charset="0"/>
                <a:ea typeface="Calibri" panose="020F0502020204030204" pitchFamily="34" charset="0"/>
                <a:cs typeface="Times New Roman" panose="02020603050405020304" pitchFamily="18" charset="0"/>
              </a:rPr>
              <a:t> </a:t>
            </a:r>
            <a:r>
              <a:rPr lang="es-ES" sz="2800" b="1" dirty="0" err="1" smtClean="0">
                <a:latin typeface="Bookman Old Style" panose="02050604050505020204" pitchFamily="18" charset="0"/>
                <a:ea typeface="Calibri" panose="020F0502020204030204" pitchFamily="34" charset="0"/>
                <a:cs typeface="Times New Roman" panose="02020603050405020304" pitchFamily="18" charset="0"/>
              </a:rPr>
              <a:t>sermons</a:t>
            </a:r>
            <a:r>
              <a:rPr lang="es-ES" sz="2800" b="1" dirty="0" smtClean="0">
                <a:latin typeface="Bookman Old Style" panose="02050604050505020204" pitchFamily="18" charset="0"/>
                <a:ea typeface="Calibri" panose="020F0502020204030204" pitchFamily="34" charset="0"/>
                <a:cs typeface="Times New Roman" panose="02020603050405020304" pitchFamily="18" charset="0"/>
              </a:rPr>
              <a:t>), he </a:t>
            </a:r>
            <a:r>
              <a:rPr lang="es-ES" sz="2800" b="1" dirty="0" err="1" smtClean="0">
                <a:latin typeface="Bookman Old Style" panose="02050604050505020204" pitchFamily="18" charset="0"/>
                <a:ea typeface="Calibri" panose="020F0502020204030204" pitchFamily="34" charset="0"/>
                <a:cs typeface="Times New Roman" panose="02020603050405020304" pitchFamily="18" charset="0"/>
              </a:rPr>
              <a:t>noticed</a:t>
            </a:r>
            <a:r>
              <a:rPr lang="es-ES" sz="2800" b="1" dirty="0" smtClean="0">
                <a:latin typeface="Bookman Old Style" panose="02050604050505020204" pitchFamily="18" charset="0"/>
                <a:ea typeface="Calibri" panose="020F0502020204030204" pitchFamily="34" charset="0"/>
                <a:cs typeface="Times New Roman" panose="02020603050405020304" pitchFamily="18" charset="0"/>
              </a:rPr>
              <a:t> </a:t>
            </a:r>
            <a:r>
              <a:rPr lang="es-ES" sz="2800" b="1" dirty="0" err="1" smtClean="0">
                <a:latin typeface="Bookman Old Style" panose="02050604050505020204" pitchFamily="18" charset="0"/>
                <a:ea typeface="Calibri" panose="020F0502020204030204" pitchFamily="34" charset="0"/>
                <a:cs typeface="Times New Roman" panose="02020603050405020304" pitchFamily="18" charset="0"/>
              </a:rPr>
              <a:t>that</a:t>
            </a:r>
            <a:r>
              <a:rPr lang="es-ES" sz="2800" b="1" dirty="0" smtClean="0">
                <a:latin typeface="Bookman Old Style" panose="02050604050505020204" pitchFamily="18" charset="0"/>
                <a:ea typeface="Calibri" panose="020F0502020204030204" pitchFamily="34" charset="0"/>
                <a:cs typeface="Times New Roman" panose="02020603050405020304" pitchFamily="18" charset="0"/>
              </a:rPr>
              <a:t> </a:t>
            </a:r>
            <a:r>
              <a:rPr lang="fr-FR" sz="2800" b="1" dirty="0" smtClean="0">
                <a:solidFill>
                  <a:srgbClr val="C00000"/>
                </a:solidFill>
                <a:effectLst/>
                <a:latin typeface="Arial" panose="020B0604020202020204" pitchFamily="34" charset="0"/>
                <a:ea typeface="Calibri" panose="020F0502020204030204" pitchFamily="34" charset="0"/>
                <a:cs typeface="Times New Roman" panose="02020603050405020304" pitchFamily="18" charset="0"/>
              </a:rPr>
              <a:t>« </a:t>
            </a:r>
            <a:r>
              <a:rPr lang="es-ES" sz="2800" b="1" dirty="0" err="1" smtClean="0">
                <a:solidFill>
                  <a:srgbClr val="C00000"/>
                </a:solidFill>
                <a:latin typeface="Arial" panose="020B0604020202020204" pitchFamily="34" charset="0"/>
                <a:ea typeface="Calibri" panose="020F0502020204030204" pitchFamily="34" charset="0"/>
                <a:cs typeface="Times New Roman" panose="02020603050405020304" pitchFamily="18" charset="0"/>
              </a:rPr>
              <a:t>the</a:t>
            </a:r>
            <a:r>
              <a:rPr lang="es-ES" sz="2800" b="1" dirty="0" smtClean="0">
                <a:solidFill>
                  <a:srgbClr val="C00000"/>
                </a:solidFill>
                <a:latin typeface="Arial" panose="020B0604020202020204" pitchFamily="34" charset="0"/>
                <a:ea typeface="Calibri" panose="020F0502020204030204" pitchFamily="34" charset="0"/>
                <a:cs typeface="Times New Roman" panose="02020603050405020304" pitchFamily="18" charset="0"/>
              </a:rPr>
              <a:t> </a:t>
            </a:r>
            <a:r>
              <a:rPr lang="es-ES" sz="2800" b="1" dirty="0" err="1" smtClean="0">
                <a:solidFill>
                  <a:srgbClr val="C00000"/>
                </a:solidFill>
                <a:latin typeface="Arial" panose="020B0604020202020204" pitchFamily="34" charset="0"/>
                <a:ea typeface="Calibri" panose="020F0502020204030204" pitchFamily="34" charset="0"/>
                <a:cs typeface="Times New Roman" panose="02020603050405020304" pitchFamily="18" charset="0"/>
              </a:rPr>
              <a:t>Good</a:t>
            </a:r>
            <a:r>
              <a:rPr lang="es-ES" sz="2800" b="1" dirty="0" smtClean="0">
                <a:solidFill>
                  <a:srgbClr val="C00000"/>
                </a:solidFill>
                <a:latin typeface="Arial" panose="020B0604020202020204" pitchFamily="34" charset="0"/>
                <a:ea typeface="Calibri" panose="020F0502020204030204" pitchFamily="34" charset="0"/>
                <a:cs typeface="Times New Roman" panose="02020603050405020304" pitchFamily="18" charset="0"/>
              </a:rPr>
              <a:t> </a:t>
            </a:r>
            <a:r>
              <a:rPr lang="es-ES" sz="2800" b="1" dirty="0" err="1" smtClean="0">
                <a:solidFill>
                  <a:srgbClr val="C00000"/>
                </a:solidFill>
                <a:latin typeface="Arial" panose="020B0604020202020204" pitchFamily="34" charset="0"/>
                <a:ea typeface="Calibri" panose="020F0502020204030204" pitchFamily="34" charset="0"/>
                <a:cs typeface="Times New Roman" panose="02020603050405020304" pitchFamily="18" charset="0"/>
              </a:rPr>
              <a:t>God</a:t>
            </a:r>
            <a:r>
              <a:rPr lang="es-ES" sz="2800" b="1" dirty="0" smtClean="0">
                <a:solidFill>
                  <a:srgbClr val="C00000"/>
                </a:solidFill>
                <a:latin typeface="Arial" panose="020B0604020202020204" pitchFamily="34" charset="0"/>
                <a:ea typeface="Calibri" panose="020F0502020204030204" pitchFamily="34" charset="0"/>
                <a:cs typeface="Times New Roman" panose="02020603050405020304" pitchFamily="18" charset="0"/>
              </a:rPr>
              <a:t> and </a:t>
            </a:r>
            <a:r>
              <a:rPr lang="es-ES" sz="2800" b="1" dirty="0" err="1" smtClean="0">
                <a:solidFill>
                  <a:srgbClr val="C00000"/>
                </a:solidFill>
                <a:latin typeface="Arial" panose="020B0604020202020204" pitchFamily="34" charset="0"/>
                <a:ea typeface="Calibri" panose="020F0502020204030204" pitchFamily="34" charset="0"/>
                <a:cs typeface="Times New Roman" panose="02020603050405020304" pitchFamily="18" charset="0"/>
              </a:rPr>
              <a:t>the</a:t>
            </a:r>
            <a:r>
              <a:rPr lang="es-ES" sz="2800" b="1" dirty="0" smtClean="0">
                <a:solidFill>
                  <a:srgbClr val="C00000"/>
                </a:solidFill>
                <a:latin typeface="Arial" panose="020B0604020202020204" pitchFamily="34" charset="0"/>
                <a:ea typeface="Calibri" panose="020F0502020204030204" pitchFamily="34" charset="0"/>
                <a:cs typeface="Times New Roman" panose="02020603050405020304" pitchFamily="18" charset="0"/>
              </a:rPr>
              <a:t> </a:t>
            </a:r>
            <a:r>
              <a:rPr lang="es-ES" sz="2800" b="1" dirty="0" err="1" smtClean="0">
                <a:solidFill>
                  <a:srgbClr val="C00000"/>
                </a:solidFill>
                <a:latin typeface="Arial" panose="020B0604020202020204" pitchFamily="34" charset="0"/>
                <a:ea typeface="Calibri" panose="020F0502020204030204" pitchFamily="34" charset="0"/>
                <a:cs typeface="Times New Roman" panose="02020603050405020304" pitchFamily="18" charset="0"/>
              </a:rPr>
              <a:t>Blessed</a:t>
            </a:r>
            <a:r>
              <a:rPr lang="es-ES" sz="2800" b="1" dirty="0" smtClean="0">
                <a:solidFill>
                  <a:srgbClr val="C00000"/>
                </a:solidFill>
                <a:latin typeface="Arial" panose="020B0604020202020204" pitchFamily="34" charset="0"/>
                <a:ea typeface="Calibri" panose="020F0502020204030204" pitchFamily="34" charset="0"/>
                <a:cs typeface="Times New Roman" panose="02020603050405020304" pitchFamily="18" charset="0"/>
              </a:rPr>
              <a:t> </a:t>
            </a:r>
            <a:r>
              <a:rPr lang="es-ES" sz="2800" b="1" dirty="0" err="1" smtClean="0">
                <a:solidFill>
                  <a:srgbClr val="C00000"/>
                </a:solidFill>
                <a:latin typeface="Arial" panose="020B0604020202020204" pitchFamily="34" charset="0"/>
                <a:ea typeface="Calibri" panose="020F0502020204030204" pitchFamily="34" charset="0"/>
                <a:cs typeface="Times New Roman" panose="02020603050405020304" pitchFamily="18" charset="0"/>
              </a:rPr>
              <a:t>Virgin</a:t>
            </a:r>
            <a:r>
              <a:rPr lang="es-ES" sz="2800" b="1" dirty="0" smtClean="0">
                <a:solidFill>
                  <a:srgbClr val="C00000"/>
                </a:solidFill>
                <a:latin typeface="Arial" panose="020B0604020202020204" pitchFamily="34" charset="0"/>
                <a:ea typeface="Calibri" panose="020F0502020204030204" pitchFamily="34" charset="0"/>
                <a:cs typeface="Times New Roman" panose="02020603050405020304" pitchFamily="18" charset="0"/>
              </a:rPr>
              <a:t> </a:t>
            </a:r>
            <a:r>
              <a:rPr lang="es-ES" sz="2800" b="1" dirty="0" err="1" smtClean="0">
                <a:solidFill>
                  <a:srgbClr val="C00000"/>
                </a:solidFill>
                <a:latin typeface="Arial" panose="020B0604020202020204" pitchFamily="34" charset="0"/>
                <a:ea typeface="Calibri" panose="020F0502020204030204" pitchFamily="34" charset="0"/>
                <a:cs typeface="Times New Roman" panose="02020603050405020304" pitchFamily="18" charset="0"/>
              </a:rPr>
              <a:t>gave</a:t>
            </a:r>
            <a:r>
              <a:rPr lang="es-ES" sz="2800" b="1" dirty="0" smtClean="0">
                <a:solidFill>
                  <a:srgbClr val="C00000"/>
                </a:solidFill>
                <a:latin typeface="Arial" panose="020B0604020202020204" pitchFamily="34" charset="0"/>
                <a:ea typeface="Calibri" panose="020F0502020204030204" pitchFamily="34" charset="0"/>
                <a:cs typeface="Times New Roman" panose="02020603050405020304" pitchFamily="18" charset="0"/>
              </a:rPr>
              <a:t> </a:t>
            </a:r>
            <a:r>
              <a:rPr lang="es-ES" sz="2800" b="1" dirty="0" err="1" smtClean="0">
                <a:solidFill>
                  <a:srgbClr val="C00000"/>
                </a:solidFill>
                <a:latin typeface="Arial" panose="020B0604020202020204" pitchFamily="34" charset="0"/>
                <a:ea typeface="Calibri" panose="020F0502020204030204" pitchFamily="34" charset="0"/>
                <a:cs typeface="Times New Roman" panose="02020603050405020304" pitchFamily="18" charset="0"/>
              </a:rPr>
              <a:t>blessings</a:t>
            </a:r>
            <a:r>
              <a:rPr lang="es-ES" sz="2800" b="1" dirty="0" smtClean="0">
                <a:solidFill>
                  <a:srgbClr val="C00000"/>
                </a:solidFill>
                <a:latin typeface="Arial" panose="020B0604020202020204" pitchFamily="34" charset="0"/>
                <a:ea typeface="Calibri" panose="020F0502020204030204" pitchFamily="34" charset="0"/>
                <a:cs typeface="Times New Roman" panose="02020603050405020304" pitchFamily="18" charset="0"/>
              </a:rPr>
              <a:t> </a:t>
            </a:r>
            <a:r>
              <a:rPr lang="es-ES" sz="2800" b="1" dirty="0" err="1" smtClean="0">
                <a:solidFill>
                  <a:srgbClr val="C00000"/>
                </a:solidFill>
                <a:latin typeface="Arial" panose="020B0604020202020204" pitchFamily="34" charset="0"/>
                <a:ea typeface="Calibri" panose="020F0502020204030204" pitchFamily="34" charset="0"/>
                <a:cs typeface="Times New Roman" panose="02020603050405020304" pitchFamily="18" charset="0"/>
              </a:rPr>
              <a:t>there</a:t>
            </a:r>
            <a:r>
              <a:rPr lang="es-ES" sz="2800" b="1" dirty="0">
                <a:solidFill>
                  <a:srgbClr val="C00000"/>
                </a:solidFill>
                <a:latin typeface="Arial" panose="020B0604020202020204" pitchFamily="34" charset="0"/>
                <a:ea typeface="Calibri" panose="020F0502020204030204" pitchFamily="34" charset="0"/>
                <a:cs typeface="Times New Roman" panose="02020603050405020304" pitchFamily="18" charset="0"/>
              </a:rPr>
              <a:t> </a:t>
            </a:r>
            <a:r>
              <a:rPr lang="fr-FR" sz="2800" b="1" dirty="0" smtClean="0">
                <a:solidFill>
                  <a:srgbClr val="C00000"/>
                </a:solidFill>
                <a:effectLst/>
                <a:latin typeface="Arial" panose="020B0604020202020204" pitchFamily="34" charset="0"/>
                <a:ea typeface="Calibri" panose="020F0502020204030204" pitchFamily="34" charset="0"/>
                <a:cs typeface="Times New Roman" panose="02020603050405020304" pitchFamily="18" charset="0"/>
              </a:rPr>
              <a:t>»</a:t>
            </a:r>
            <a:r>
              <a:rPr lang="fr-FR" sz="2800" b="1" dirty="0" smtClean="0">
                <a:effectLst/>
                <a:latin typeface="Arial" panose="020B0604020202020204" pitchFamily="34" charset="0"/>
                <a:ea typeface="Calibri" panose="020F0502020204030204" pitchFamily="34" charset="0"/>
                <a:cs typeface="Times New Roman" panose="02020603050405020304" pitchFamily="18" charset="0"/>
              </a:rPr>
              <a:t> </a:t>
            </a:r>
            <a:r>
              <a:rPr lang="fr-FR" sz="2800" i="1" dirty="0" smtClean="0">
                <a:effectLst/>
                <a:latin typeface="Arial" panose="020B0604020202020204" pitchFamily="34" charset="0"/>
                <a:ea typeface="Calibri" panose="020F0502020204030204" pitchFamily="34" charset="0"/>
                <a:cs typeface="Times New Roman" panose="02020603050405020304" pitchFamily="18" charset="0"/>
              </a:rPr>
              <a:t>(C. 8 of July 5,1701). </a:t>
            </a:r>
            <a:endParaRPr lang="fr-FR" sz="2800" i="1" dirty="0" smtClean="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p:cNvSpPr/>
          <p:nvPr/>
        </p:nvSpPr>
        <p:spPr>
          <a:xfrm>
            <a:off x="358346" y="4313279"/>
            <a:ext cx="11331146" cy="1578894"/>
          </a:xfrm>
          <a:prstGeom prst="rect">
            <a:avLst/>
          </a:prstGeom>
          <a:solidFill>
            <a:schemeClr val="accent1">
              <a:lumMod val="60000"/>
              <a:lumOff val="40000"/>
            </a:schemeClr>
          </a:solidFill>
        </p:spPr>
        <p:txBody>
          <a:bodyPr wrap="square">
            <a:spAutoFit/>
          </a:bodyPr>
          <a:lstStyle/>
          <a:p>
            <a:pPr algn="just">
              <a:lnSpc>
                <a:spcPct val="115000"/>
              </a:lnSpc>
              <a:spcAft>
                <a:spcPts val="0"/>
              </a:spcAft>
            </a:pPr>
            <a:r>
              <a:rPr lang="fr-FR" sz="2800" b="1" dirty="0" smtClean="0">
                <a:latin typeface="Bookman Old Style" panose="02050604050505020204" pitchFamily="18" charset="0"/>
                <a:ea typeface="Calibri" panose="020F0502020204030204" pitchFamily="34" charset="0"/>
                <a:cs typeface="Arial" panose="020B0604020202020204" pitchFamily="34" charset="0"/>
              </a:rPr>
              <a:t>July1702</a:t>
            </a:r>
            <a:r>
              <a:rPr lang="fr-FR" sz="2800" b="1" dirty="0">
                <a:latin typeface="Bookman Old Style" panose="02050604050505020204" pitchFamily="18" charset="0"/>
                <a:ea typeface="Calibri" panose="020F0502020204030204" pitchFamily="34" charset="0"/>
                <a:cs typeface="Arial" panose="020B0604020202020204" pitchFamily="34" charset="0"/>
              </a:rPr>
              <a:t>, </a:t>
            </a:r>
            <a:r>
              <a:rPr lang="fr-FR" sz="2800" b="1" dirty="0" smtClean="0">
                <a:latin typeface="Bookman Old Style" panose="02050604050505020204" pitchFamily="18" charset="0"/>
                <a:ea typeface="Calibri" panose="020F0502020204030204" pitchFamily="34" charset="0"/>
                <a:cs typeface="Arial" panose="020B0604020202020204" pitchFamily="34" charset="0"/>
              </a:rPr>
              <a:t>in </a:t>
            </a:r>
            <a:r>
              <a:rPr lang="fr-FR" sz="2800" b="1" dirty="0">
                <a:latin typeface="Bookman Old Style" panose="02050604050505020204" pitchFamily="18" charset="0"/>
                <a:ea typeface="Calibri" panose="020F0502020204030204" pitchFamily="34" charset="0"/>
                <a:cs typeface="Arial" panose="020B0604020202020204" pitchFamily="34" charset="0"/>
              </a:rPr>
              <a:t>Poitiers </a:t>
            </a:r>
            <a:r>
              <a:rPr lang="fr-FR" sz="2800" b="1" dirty="0" smtClean="0">
                <a:latin typeface="Bookman Old Style" panose="02050604050505020204" pitchFamily="18" charset="0"/>
                <a:ea typeface="Calibri" panose="020F0502020204030204" pitchFamily="34" charset="0"/>
                <a:cs typeface="Arial" panose="020B0604020202020204" pitchFamily="34" charset="0"/>
              </a:rPr>
              <a:t>general hospital </a:t>
            </a:r>
            <a:r>
              <a:rPr lang="fr-FR" sz="2800" b="1" dirty="0" smtClean="0">
                <a:solidFill>
                  <a:srgbClr val="C00000"/>
                </a:solidFill>
                <a:latin typeface="Arial" panose="020B0604020202020204" pitchFamily="34" charset="0"/>
                <a:ea typeface="Calibri" panose="020F0502020204030204" pitchFamily="34" charset="0"/>
                <a:cs typeface="Times New Roman" panose="02020603050405020304" pitchFamily="18" charset="0"/>
              </a:rPr>
              <a:t>«</a:t>
            </a:r>
            <a:r>
              <a:rPr lang="es-ES" sz="2800" b="1" dirty="0" err="1" smtClean="0">
                <a:solidFill>
                  <a:srgbClr val="C00000"/>
                </a:solidFill>
                <a:latin typeface="Arial" panose="020B0604020202020204" pitchFamily="34" charset="0"/>
                <a:ea typeface="Calibri" panose="020F0502020204030204" pitchFamily="34" charset="0"/>
                <a:cs typeface="Times New Roman" panose="02020603050405020304" pitchFamily="18" charset="0"/>
              </a:rPr>
              <a:t>God</a:t>
            </a:r>
            <a:r>
              <a:rPr lang="es-ES" sz="2800" b="1" dirty="0" smtClean="0">
                <a:solidFill>
                  <a:srgbClr val="C00000"/>
                </a:solidFill>
                <a:latin typeface="Arial" panose="020B0604020202020204" pitchFamily="34" charset="0"/>
                <a:ea typeface="Calibri" panose="020F0502020204030204" pitchFamily="34" charset="0"/>
                <a:cs typeface="Times New Roman" panose="02020603050405020304" pitchFamily="18" charset="0"/>
              </a:rPr>
              <a:t> </a:t>
            </a:r>
            <a:r>
              <a:rPr lang="es-ES" sz="2800" b="1" dirty="0" err="1" smtClean="0">
                <a:solidFill>
                  <a:srgbClr val="C00000"/>
                </a:solidFill>
                <a:latin typeface="Arial" panose="020B0604020202020204" pitchFamily="34" charset="0"/>
                <a:ea typeface="Calibri" panose="020F0502020204030204" pitchFamily="34" charset="0"/>
                <a:cs typeface="Times New Roman" panose="02020603050405020304" pitchFamily="18" charset="0"/>
              </a:rPr>
              <a:t>wanted</a:t>
            </a:r>
            <a:r>
              <a:rPr lang="es-ES" sz="2800" b="1" dirty="0" smtClean="0">
                <a:solidFill>
                  <a:srgbClr val="C00000"/>
                </a:solidFill>
                <a:latin typeface="Arial" panose="020B0604020202020204" pitchFamily="34" charset="0"/>
                <a:ea typeface="Calibri" panose="020F0502020204030204" pitchFamily="34" charset="0"/>
                <a:cs typeface="Times New Roman" panose="02020603050405020304" pitchFamily="18" charset="0"/>
              </a:rPr>
              <a:t> to use me to </a:t>
            </a:r>
            <a:r>
              <a:rPr lang="es-ES" sz="2800" b="1" dirty="0" err="1" smtClean="0">
                <a:solidFill>
                  <a:srgbClr val="C00000"/>
                </a:solidFill>
                <a:latin typeface="Arial" panose="020B0604020202020204" pitchFamily="34" charset="0"/>
                <a:ea typeface="Calibri" panose="020F0502020204030204" pitchFamily="34" charset="0"/>
                <a:cs typeface="Times New Roman" panose="02020603050405020304" pitchFamily="18" charset="0"/>
              </a:rPr>
              <a:t>make</a:t>
            </a:r>
            <a:r>
              <a:rPr lang="es-ES" sz="2800" b="1" dirty="0" smtClean="0">
                <a:solidFill>
                  <a:srgbClr val="C00000"/>
                </a:solidFill>
                <a:latin typeface="Arial" panose="020B0604020202020204" pitchFamily="34" charset="0"/>
                <a:ea typeface="Calibri" panose="020F0502020204030204" pitchFamily="34" charset="0"/>
                <a:cs typeface="Times New Roman" panose="02020603050405020304" pitchFamily="18" charset="0"/>
              </a:rPr>
              <a:t> </a:t>
            </a:r>
            <a:r>
              <a:rPr lang="es-ES" sz="2800" b="1" dirty="0" err="1" smtClean="0">
                <a:solidFill>
                  <a:srgbClr val="C00000"/>
                </a:solidFill>
                <a:latin typeface="Arial" panose="020B0604020202020204" pitchFamily="34" charset="0"/>
                <a:ea typeface="Calibri" panose="020F0502020204030204" pitchFamily="34" charset="0"/>
                <a:cs typeface="Times New Roman" panose="02020603050405020304" pitchFamily="18" charset="0"/>
              </a:rPr>
              <a:t>great</a:t>
            </a:r>
            <a:r>
              <a:rPr lang="es-ES" sz="2800" b="1" dirty="0" smtClean="0">
                <a:solidFill>
                  <a:srgbClr val="C00000"/>
                </a:solidFill>
                <a:latin typeface="Arial" panose="020B0604020202020204" pitchFamily="34" charset="0"/>
                <a:ea typeface="Calibri" panose="020F0502020204030204" pitchFamily="34" charset="0"/>
                <a:cs typeface="Times New Roman" panose="02020603050405020304" pitchFamily="18" charset="0"/>
              </a:rPr>
              <a:t> </a:t>
            </a:r>
            <a:r>
              <a:rPr lang="es-ES" sz="2800" b="1" dirty="0" err="1" smtClean="0">
                <a:solidFill>
                  <a:srgbClr val="C00000"/>
                </a:solidFill>
                <a:latin typeface="Arial" panose="020B0604020202020204" pitchFamily="34" charset="0"/>
                <a:ea typeface="Calibri" panose="020F0502020204030204" pitchFamily="34" charset="0"/>
                <a:cs typeface="Times New Roman" panose="02020603050405020304" pitchFamily="18" charset="0"/>
              </a:rPr>
              <a:t>conversions</a:t>
            </a:r>
            <a:r>
              <a:rPr lang="es-ES" sz="2800" b="1" dirty="0" smtClean="0">
                <a:solidFill>
                  <a:srgbClr val="C00000"/>
                </a:solidFill>
                <a:latin typeface="Arial" panose="020B0604020202020204" pitchFamily="34" charset="0"/>
                <a:ea typeface="Calibri" panose="020F0502020204030204" pitchFamily="34" charset="0"/>
                <a:cs typeface="Times New Roman" panose="02020603050405020304" pitchFamily="18" charset="0"/>
              </a:rPr>
              <a:t> in </a:t>
            </a:r>
            <a:r>
              <a:rPr lang="es-ES" sz="2800" b="1" dirty="0" err="1" smtClean="0">
                <a:solidFill>
                  <a:srgbClr val="C00000"/>
                </a:solidFill>
                <a:latin typeface="Arial" panose="020B0604020202020204" pitchFamily="34" charset="0"/>
                <a:ea typeface="Calibri" panose="020F0502020204030204" pitchFamily="34" charset="0"/>
                <a:cs typeface="Times New Roman" panose="02020603050405020304" pitchFamily="18" charset="0"/>
              </a:rPr>
              <a:t>the</a:t>
            </a:r>
            <a:r>
              <a:rPr lang="es-ES" sz="2800" b="1" dirty="0" smtClean="0">
                <a:solidFill>
                  <a:srgbClr val="C00000"/>
                </a:solidFill>
                <a:latin typeface="Arial" panose="020B0604020202020204" pitchFamily="34" charset="0"/>
                <a:ea typeface="Calibri" panose="020F0502020204030204" pitchFamily="34" charset="0"/>
                <a:cs typeface="Times New Roman" panose="02020603050405020304" pitchFamily="18" charset="0"/>
              </a:rPr>
              <a:t> </a:t>
            </a:r>
            <a:r>
              <a:rPr lang="es-ES" sz="2800" b="1" dirty="0" err="1" smtClean="0">
                <a:solidFill>
                  <a:srgbClr val="C00000"/>
                </a:solidFill>
                <a:latin typeface="Arial" panose="020B0604020202020204" pitchFamily="34" charset="0"/>
                <a:ea typeface="Calibri" panose="020F0502020204030204" pitchFamily="34" charset="0"/>
                <a:cs typeface="Times New Roman" panose="02020603050405020304" pitchFamily="18" charset="0"/>
              </a:rPr>
              <a:t>house</a:t>
            </a:r>
            <a:r>
              <a:rPr lang="es-ES" sz="2800" b="1" dirty="0" smtClean="0">
                <a:solidFill>
                  <a:srgbClr val="C00000"/>
                </a:solidFill>
                <a:latin typeface="Arial" panose="020B0604020202020204" pitchFamily="34" charset="0"/>
                <a:ea typeface="Calibri" panose="020F0502020204030204" pitchFamily="34" charset="0"/>
                <a:cs typeface="Times New Roman" panose="02020603050405020304" pitchFamily="18" charset="0"/>
              </a:rPr>
              <a:t> (</a:t>
            </a:r>
            <a:r>
              <a:rPr lang="es-ES" sz="2800" b="1" dirty="0" err="1" smtClean="0">
                <a:solidFill>
                  <a:srgbClr val="C00000"/>
                </a:solidFill>
                <a:latin typeface="Arial" panose="020B0604020202020204" pitchFamily="34" charset="0"/>
                <a:ea typeface="Calibri" panose="020F0502020204030204" pitchFamily="34" charset="0"/>
                <a:cs typeface="Times New Roman" panose="02020603050405020304" pitchFamily="18" charset="0"/>
              </a:rPr>
              <a:t>the</a:t>
            </a:r>
            <a:r>
              <a:rPr lang="es-ES" sz="2800" b="1" dirty="0" smtClean="0">
                <a:solidFill>
                  <a:srgbClr val="C00000"/>
                </a:solidFill>
                <a:latin typeface="Arial" panose="020B0604020202020204" pitchFamily="34" charset="0"/>
                <a:ea typeface="Calibri" panose="020F0502020204030204" pitchFamily="34" charset="0"/>
                <a:cs typeface="Times New Roman" panose="02020603050405020304" pitchFamily="18" charset="0"/>
              </a:rPr>
              <a:t> general hospital of Poitiers</a:t>
            </a:r>
            <a:r>
              <a:rPr lang="es-ES" sz="2800" b="1" dirty="0">
                <a:solidFill>
                  <a:srgbClr val="C00000"/>
                </a:solidFill>
                <a:latin typeface="Arial" panose="020B0604020202020204" pitchFamily="34" charset="0"/>
                <a:ea typeface="Calibri" panose="020F0502020204030204" pitchFamily="34" charset="0"/>
                <a:cs typeface="Times New Roman" panose="02020603050405020304" pitchFamily="18" charset="0"/>
              </a:rPr>
              <a:t>) </a:t>
            </a:r>
            <a:r>
              <a:rPr lang="es-ES" sz="2800" b="1" dirty="0" smtClean="0">
                <a:solidFill>
                  <a:srgbClr val="C00000"/>
                </a:solidFill>
                <a:latin typeface="Arial" panose="020B0604020202020204" pitchFamily="34" charset="0"/>
                <a:ea typeface="Calibri" panose="020F0502020204030204" pitchFamily="34" charset="0"/>
                <a:cs typeface="Times New Roman" panose="02020603050405020304" pitchFamily="18" charset="0"/>
              </a:rPr>
              <a:t>and </a:t>
            </a:r>
            <a:r>
              <a:rPr lang="es-ES" sz="2800" b="1" dirty="0" err="1" smtClean="0">
                <a:solidFill>
                  <a:srgbClr val="C00000"/>
                </a:solidFill>
                <a:latin typeface="Arial" panose="020B0604020202020204" pitchFamily="34" charset="0"/>
                <a:ea typeface="Calibri" panose="020F0502020204030204" pitchFamily="34" charset="0"/>
                <a:cs typeface="Times New Roman" panose="02020603050405020304" pitchFamily="18" charset="0"/>
              </a:rPr>
              <a:t>outside</a:t>
            </a:r>
            <a:r>
              <a:rPr lang="es-ES" sz="2800" b="1" dirty="0" smtClean="0">
                <a:solidFill>
                  <a:srgbClr val="C00000"/>
                </a:solidFill>
                <a:latin typeface="Arial" panose="020B0604020202020204" pitchFamily="34" charset="0"/>
                <a:ea typeface="Calibri" panose="020F0502020204030204" pitchFamily="34" charset="0"/>
                <a:cs typeface="Times New Roman" panose="02020603050405020304" pitchFamily="18" charset="0"/>
              </a:rPr>
              <a:t>.</a:t>
            </a:r>
            <a:r>
              <a:rPr lang="fr-FR" sz="2800" b="1" dirty="0" smtClean="0">
                <a:solidFill>
                  <a:srgbClr val="C00000"/>
                </a:solidFill>
                <a:latin typeface="Arial" panose="020B0604020202020204" pitchFamily="34" charset="0"/>
                <a:ea typeface="Calibri" panose="020F0502020204030204" pitchFamily="34" charset="0"/>
                <a:cs typeface="Times New Roman" panose="02020603050405020304" pitchFamily="18" charset="0"/>
              </a:rPr>
              <a:t>» </a:t>
            </a:r>
            <a:r>
              <a:rPr lang="fr-FR" sz="2800" i="1" dirty="0" smtClean="0">
                <a:latin typeface="Arial" panose="020B0604020202020204" pitchFamily="34" charset="0"/>
                <a:ea typeface="Calibri" panose="020F0502020204030204" pitchFamily="34" charset="0"/>
                <a:cs typeface="Times New Roman" panose="02020603050405020304" pitchFamily="18" charset="0"/>
              </a:rPr>
              <a:t>(C.11</a:t>
            </a:r>
            <a:r>
              <a:rPr lang="fr-FR" sz="2800" i="1" dirty="0">
                <a:latin typeface="Arial" panose="020B0604020202020204" pitchFamily="34" charset="0"/>
                <a:ea typeface="Calibri" panose="020F0502020204030204" pitchFamily="34" charset="0"/>
                <a:cs typeface="Times New Roman" panose="02020603050405020304" pitchFamily="18" charset="0"/>
              </a:rPr>
              <a:t>, du 04.07.1702)</a:t>
            </a:r>
            <a:r>
              <a:rPr lang="fr-FR" sz="2800" b="1" dirty="0">
                <a:latin typeface="Arial" panose="020B0604020202020204" pitchFamily="34" charset="0"/>
                <a:ea typeface="Calibri" panose="020F0502020204030204" pitchFamily="34" charset="0"/>
                <a:cs typeface="Times New Roman" panose="02020603050405020304" pitchFamily="18" charset="0"/>
              </a:rPr>
              <a:t>.</a:t>
            </a:r>
            <a:endParaRPr lang="fr-FR" sz="2800" b="1"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92154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strVal val="#ppt_w*0.70"/>
                                          </p:val>
                                        </p:tav>
                                        <p:tav tm="100000">
                                          <p:val>
                                            <p:strVal val="#ppt_w"/>
                                          </p:val>
                                        </p:tav>
                                      </p:tavLst>
                                    </p:anim>
                                    <p:anim calcmode="lin" valueType="num">
                                      <p:cBhvr>
                                        <p:cTn id="15" dur="1000" fill="hold"/>
                                        <p:tgtEl>
                                          <p:spTgt spid="3"/>
                                        </p:tgtEl>
                                        <p:attrNameLst>
                                          <p:attrName>ppt_h</p:attrName>
                                        </p:attrNameLst>
                                      </p:cBhvr>
                                      <p:tavLst>
                                        <p:tav tm="0">
                                          <p:val>
                                            <p:strVal val="#ppt_h"/>
                                          </p:val>
                                        </p:tav>
                                        <p:tav tm="100000">
                                          <p:val>
                                            <p:strVal val="#ppt_h"/>
                                          </p:val>
                                        </p:tav>
                                      </p:tavLst>
                                    </p:anim>
                                    <p:animEffect transition="in" filter="fade">
                                      <p:cBhvr>
                                        <p:cTn id="16" dur="10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4778" y="938252"/>
            <a:ext cx="6672649" cy="4893647"/>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path path="circle">
              <a:fillToRect l="50000" t="50000" r="50000" b="50000"/>
            </a:path>
            <a:tileRect/>
          </a:gradFill>
        </p:spPr>
        <p:txBody>
          <a:bodyPr wrap="square">
            <a:spAutoFit/>
          </a:bodyPr>
          <a:lstStyle/>
          <a:p>
            <a:pPr algn="ctr"/>
            <a:r>
              <a:rPr lang="fr-FR" sz="3600" b="1" dirty="0" smtClean="0">
                <a:effectLst/>
                <a:latin typeface="Bookman Old Style" panose="02050604050505020204" pitchFamily="18" charset="0"/>
                <a:ea typeface="Calibri" panose="020F0502020204030204" pitchFamily="34" charset="0"/>
                <a:cs typeface="Arial" panose="020B0604020202020204" pitchFamily="34" charset="0"/>
              </a:rPr>
              <a:t>Father Vicent, </a:t>
            </a:r>
          </a:p>
          <a:p>
            <a:pPr algn="ctr"/>
            <a:r>
              <a:rPr lang="fr-FR" sz="3600" b="1" dirty="0" smtClean="0">
                <a:effectLst/>
                <a:latin typeface="Bookman Old Style" panose="02050604050505020204" pitchFamily="18" charset="0"/>
                <a:ea typeface="Calibri" panose="020F0502020204030204" pitchFamily="34" charset="0"/>
                <a:cs typeface="Arial" panose="020B0604020202020204" pitchFamily="34" charset="0"/>
              </a:rPr>
              <a:t>a Capuchin, </a:t>
            </a:r>
            <a:r>
              <a:rPr lang="fr-FR" sz="3600" dirty="0" smtClean="0">
                <a:effectLst/>
                <a:latin typeface="Bookman Old Style" panose="02050604050505020204" pitchFamily="18" charset="0"/>
                <a:ea typeface="Calibri" panose="020F0502020204030204" pitchFamily="34" charset="0"/>
                <a:cs typeface="Arial" panose="020B0604020202020204" pitchFamily="34" charset="0"/>
              </a:rPr>
              <a:t>one of  Louis Marie’s collaborators in his missions, admired in him his </a:t>
            </a:r>
            <a:r>
              <a:rPr lang="fr-FR" sz="4000" b="1" dirty="0" smtClean="0">
                <a:solidFill>
                  <a:srgbClr val="0070C0"/>
                </a:solidFill>
                <a:effectLst/>
                <a:latin typeface="Arial" panose="020B0604020202020204" pitchFamily="34" charset="0"/>
                <a:ea typeface="Calibri" panose="020F0502020204030204" pitchFamily="34" charset="0"/>
              </a:rPr>
              <a:t>« art of touching hearts and winning souls for Jesus Christ » </a:t>
            </a:r>
          </a:p>
          <a:p>
            <a:pPr algn="ctr"/>
            <a:r>
              <a:rPr lang="fr-FR" sz="2400" i="1" dirty="0" smtClean="0">
                <a:effectLst/>
                <a:latin typeface="Arial" panose="020B0604020202020204" pitchFamily="34" charset="0"/>
                <a:ea typeface="Calibri" panose="020F0502020204030204" pitchFamily="34" charset="0"/>
              </a:rPr>
              <a:t>(Blain LXIX). </a:t>
            </a:r>
          </a:p>
          <a:p>
            <a:endParaRPr lang="fr-FR" sz="2400" i="1" dirty="0">
              <a:latin typeface="Arial" panose="020B0604020202020204" pitchFamily="34" charset="0"/>
            </a:endParaRPr>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97871" y="-20190"/>
            <a:ext cx="5099393" cy="6878190"/>
          </a:xfrm>
          <a:prstGeom prst="rect">
            <a:avLst/>
          </a:prstGeom>
        </p:spPr>
      </p:pic>
    </p:spTree>
    <p:extLst>
      <p:ext uri="{BB962C8B-B14F-4D97-AF65-F5344CB8AC3E}">
        <p14:creationId xmlns:p14="http://schemas.microsoft.com/office/powerpoint/2010/main" val="3797700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amond(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3"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
                                        <p:tgtEl>
                                          <p:spTgt spid="2"/>
                                        </p:tgtEl>
                                      </p:cBhvr>
                                    </p:animEffect>
                                    <p:anim calcmode="lin" valueType="num">
                                      <p:cBhvr>
                                        <p:cTn id="13" dur="400" fill="hold"/>
                                        <p:tgtEl>
                                          <p:spTgt spid="2"/>
                                        </p:tgtEl>
                                        <p:attrNameLst>
                                          <p:attrName>ppt_x</p:attrName>
                                        </p:attrNameLst>
                                      </p:cBhvr>
                                      <p:tavLst>
                                        <p:tav tm="0">
                                          <p:val>
                                            <p:strVal val="#ppt_x"/>
                                          </p:val>
                                        </p:tav>
                                        <p:tav tm="100000">
                                          <p:val>
                                            <p:strVal val="#ppt_x"/>
                                          </p:val>
                                        </p:tav>
                                      </p:tavLst>
                                    </p:anim>
                                    <p:anim calcmode="lin" valueType="num">
                                      <p:cBhvr>
                                        <p:cTn id="14" dur="400" fill="hold"/>
                                        <p:tgtEl>
                                          <p:spTgt spid="2"/>
                                        </p:tgtEl>
                                        <p:attrNameLst>
                                          <p:attrName>ppt_y</p:attrName>
                                        </p:attrNameLst>
                                      </p:cBhvr>
                                      <p:tavLst>
                                        <p:tav tm="0">
                                          <p:val>
                                            <p:strVal val="#ppt_y+0.31"/>
                                          </p:val>
                                        </p:tav>
                                        <p:tav tm="100000">
                                          <p:val>
                                            <p:strVal val="#ppt_y+0.31"/>
                                          </p:val>
                                        </p:tav>
                                      </p:tavLst>
                                    </p:anim>
                                    <p:anim calcmode="lin" valueType="num">
                                      <p:cBhvr>
                                        <p:cTn id="15" dur="600" decel="50000" fill="hold">
                                          <p:stCondLst>
                                            <p:cond delay="400"/>
                                          </p:stCondLst>
                                        </p:cTn>
                                        <p:tgtEl>
                                          <p:spTgt spid="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6" dur="600" decel="50000" fill="hold">
                                          <p:stCondLst>
                                            <p:cond delay="400"/>
                                          </p:stCondLst>
                                        </p:cTn>
                                        <p:tgtEl>
                                          <p:spTgt spid="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fficher l'image d'orig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078262" y="6235009"/>
            <a:ext cx="6484467" cy="658642"/>
          </a:xfrm>
          <a:prstGeom prst="rect">
            <a:avLst/>
          </a:prstGeom>
        </p:spPr>
        <p:txBody>
          <a:bodyPr wrap="none">
            <a:spAutoFit/>
          </a:bodyPr>
          <a:lstStyle/>
          <a:p>
            <a:pPr algn="just">
              <a:lnSpc>
                <a:spcPct val="115000"/>
              </a:lnSpc>
              <a:spcAft>
                <a:spcPts val="0"/>
              </a:spcAft>
            </a:pPr>
            <a:r>
              <a:rPr lang="fr-FR" sz="3200" b="1" dirty="0">
                <a:solidFill>
                  <a:srgbClr val="FF0000"/>
                </a:solidFill>
                <a:latin typeface="Bookman Old Style" panose="02050604050505020204" pitchFamily="18" charset="0"/>
                <a:ea typeface="Calibri" panose="020F0502020204030204" pitchFamily="34" charset="0"/>
                <a:cs typeface="Times New Roman" panose="02020603050405020304" pitchFamily="18" charset="0"/>
              </a:rPr>
              <a:t>2.2- </a:t>
            </a:r>
            <a:r>
              <a:rPr lang="fr-FR" sz="3200" b="1" dirty="0" smtClean="0">
                <a:solidFill>
                  <a:srgbClr val="FF0000"/>
                </a:solidFill>
                <a:latin typeface="Bookman Old Style" panose="02050604050505020204" pitchFamily="18" charset="0"/>
                <a:ea typeface="Calibri" panose="020F0502020204030204" pitchFamily="34" charset="0"/>
                <a:cs typeface="Times New Roman" panose="02020603050405020304" pitchFamily="18" charset="0"/>
              </a:rPr>
              <a:t>Deep roots of his action</a:t>
            </a:r>
            <a:endParaRPr lang="fr-FR" sz="3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60324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900" decel="100000" fill="hold"/>
                                        <p:tgtEl>
                                          <p:spTgt spid="102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026"/>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55"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1000" fill="hold"/>
                                        <p:tgtEl>
                                          <p:spTgt spid="2"/>
                                        </p:tgtEl>
                                        <p:attrNameLst>
                                          <p:attrName>ppt_w</p:attrName>
                                        </p:attrNameLst>
                                      </p:cBhvr>
                                      <p:tavLst>
                                        <p:tav tm="0">
                                          <p:val>
                                            <p:strVal val="#ppt_w*0.70"/>
                                          </p:val>
                                        </p:tav>
                                        <p:tav tm="100000">
                                          <p:val>
                                            <p:strVal val="#ppt_w"/>
                                          </p:val>
                                        </p:tav>
                                      </p:tavLst>
                                    </p:anim>
                                    <p:anim calcmode="lin" valueType="num">
                                      <p:cBhvr>
                                        <p:cTn id="16" dur="1000" fill="hold"/>
                                        <p:tgtEl>
                                          <p:spTgt spid="2"/>
                                        </p:tgtEl>
                                        <p:attrNameLst>
                                          <p:attrName>ppt_h</p:attrName>
                                        </p:attrNameLst>
                                      </p:cBhvr>
                                      <p:tavLst>
                                        <p:tav tm="0">
                                          <p:val>
                                            <p:strVal val="#ppt_h"/>
                                          </p:val>
                                        </p:tav>
                                        <p:tav tm="100000">
                                          <p:val>
                                            <p:strVal val="#ppt_h"/>
                                          </p:val>
                                        </p:tav>
                                      </p:tavLst>
                                    </p:anim>
                                    <p:animEffect transition="in" filter="fade">
                                      <p:cBhvr>
                                        <p:cTn id="1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Facette">
  <a:themeElements>
    <a:clrScheme name="Facette">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te">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te">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1490</TotalTime>
  <Words>752</Words>
  <Application>Microsoft Office PowerPoint</Application>
  <PresentationFormat>Panorámica</PresentationFormat>
  <Paragraphs>84</Paragraphs>
  <Slides>26</Slides>
  <Notes>1</Notes>
  <HiddenSlides>0</HiddenSlides>
  <MMClips>0</MMClips>
  <ScaleCrop>false</ScaleCrop>
  <HeadingPairs>
    <vt:vector size="6" baseType="variant">
      <vt:variant>
        <vt:lpstr>Fuentes usadas</vt:lpstr>
      </vt:variant>
      <vt:variant>
        <vt:i4>13</vt:i4>
      </vt:variant>
      <vt:variant>
        <vt:lpstr>Tema</vt:lpstr>
      </vt:variant>
      <vt:variant>
        <vt:i4>1</vt:i4>
      </vt:variant>
      <vt:variant>
        <vt:lpstr>Títulos de diapositiva</vt:lpstr>
      </vt:variant>
      <vt:variant>
        <vt:i4>26</vt:i4>
      </vt:variant>
    </vt:vector>
  </HeadingPairs>
  <TitlesOfParts>
    <vt:vector size="40" baseType="lpstr">
      <vt:lpstr>Arial</vt:lpstr>
      <vt:lpstr>Arial Black</vt:lpstr>
      <vt:lpstr>Arial Rounded MT Bold</vt:lpstr>
      <vt:lpstr>Bookman Old Style</vt:lpstr>
      <vt:lpstr>Britannic Bold</vt:lpstr>
      <vt:lpstr>Calibri</vt:lpstr>
      <vt:lpstr>Lucida Calligraphy</vt:lpstr>
      <vt:lpstr>Lucida Handwriting</vt:lpstr>
      <vt:lpstr>Symbol</vt:lpstr>
      <vt:lpstr>Times New Roman</vt:lpstr>
      <vt:lpstr>Trebuchet MS</vt:lpstr>
      <vt:lpstr>Wingdings</vt:lpstr>
      <vt:lpstr>Wingdings 3</vt:lpstr>
      <vt:lpstr>Facette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HERAULT</dc:creator>
  <cp:lastModifiedBy>HP</cp:lastModifiedBy>
  <cp:revision>79</cp:revision>
  <dcterms:created xsi:type="dcterms:W3CDTF">2016-01-06T13:46:02Z</dcterms:created>
  <dcterms:modified xsi:type="dcterms:W3CDTF">2020-06-25T05:37:05Z</dcterms:modified>
</cp:coreProperties>
</file>